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426" r:id="rId3"/>
    <p:sldId id="427" r:id="rId4"/>
    <p:sldId id="260" r:id="rId5"/>
    <p:sldId id="261" r:id="rId6"/>
    <p:sldId id="262" r:id="rId7"/>
    <p:sldId id="263" r:id="rId8"/>
    <p:sldId id="429" r:id="rId9"/>
    <p:sldId id="273" r:id="rId10"/>
    <p:sldId id="433" r:id="rId11"/>
    <p:sldId id="434" r:id="rId12"/>
    <p:sldId id="430" r:id="rId13"/>
    <p:sldId id="431" r:id="rId14"/>
    <p:sldId id="436" r:id="rId15"/>
    <p:sldId id="435" r:id="rId16"/>
    <p:sldId id="432" r:id="rId17"/>
    <p:sldId id="428" r:id="rId18"/>
  </p:sldIdLst>
  <p:sldSz cx="9144000" cy="6858000" type="screen4x3"/>
  <p:notesSz cx="6797675" cy="9926638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47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52" autoAdjust="0"/>
    <p:restoredTop sz="96154" autoAdjust="0"/>
  </p:normalViewPr>
  <p:slideViewPr>
    <p:cSldViewPr>
      <p:cViewPr varScale="1">
        <p:scale>
          <a:sx n="110" d="100"/>
          <a:sy n="110" d="100"/>
        </p:scale>
        <p:origin x="186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o Pietropaoli" userId="bd9a0653-351a-42d3-a627-6bef1697cc85" providerId="ADAL" clId="{2B6BAEFC-DCE4-4445-92F0-DCA48BDCFD9C}"/>
    <pc:docChg chg="delSld modSld">
      <pc:chgData name="Marco Pietropaoli" userId="bd9a0653-351a-42d3-a627-6bef1697cc85" providerId="ADAL" clId="{2B6BAEFC-DCE4-4445-92F0-DCA48BDCFD9C}" dt="2026-07-13T09:15:35.938" v="3" actId="47"/>
      <pc:docMkLst>
        <pc:docMk/>
      </pc:docMkLst>
      <pc:sldChg chg="addSp modSp mod">
        <pc:chgData name="Marco Pietropaoli" userId="bd9a0653-351a-42d3-a627-6bef1697cc85" providerId="ADAL" clId="{2B6BAEFC-DCE4-4445-92F0-DCA48BDCFD9C}" dt="2026-07-13T09:14:56.472" v="1" actId="1076"/>
        <pc:sldMkLst>
          <pc:docMk/>
          <pc:sldMk cId="0" sldId="260"/>
        </pc:sldMkLst>
        <pc:graphicFrameChg chg="add mod">
          <ac:chgData name="Marco Pietropaoli" userId="bd9a0653-351a-42d3-a627-6bef1697cc85" providerId="ADAL" clId="{2B6BAEFC-DCE4-4445-92F0-DCA48BDCFD9C}" dt="2026-07-13T09:14:56.472" v="1" actId="1076"/>
          <ac:graphicFrameMkLst>
            <pc:docMk/>
            <pc:sldMk cId="0" sldId="260"/>
            <ac:graphicFrameMk id="2" creationId="{4B35FBBA-8F9E-1589-C621-635E8DE445FE}"/>
          </ac:graphicFrameMkLst>
        </pc:graphicFrameChg>
      </pc:sldChg>
      <pc:sldChg chg="del">
        <pc:chgData name="Marco Pietropaoli" userId="bd9a0653-351a-42d3-a627-6bef1697cc85" providerId="ADAL" clId="{2B6BAEFC-DCE4-4445-92F0-DCA48BDCFD9C}" dt="2026-07-13T09:15:35.202" v="2" actId="47"/>
        <pc:sldMkLst>
          <pc:docMk/>
          <pc:sldMk cId="0" sldId="326"/>
        </pc:sldMkLst>
      </pc:sldChg>
      <pc:sldChg chg="del">
        <pc:chgData name="Marco Pietropaoli" userId="bd9a0653-351a-42d3-a627-6bef1697cc85" providerId="ADAL" clId="{2B6BAEFC-DCE4-4445-92F0-DCA48BDCFD9C}" dt="2026-07-13T09:15:35.938" v="3" actId="47"/>
        <pc:sldMkLst>
          <pc:docMk/>
          <pc:sldMk cId="0" sldId="327"/>
        </pc:sldMkLst>
      </pc:sldChg>
    </pc:docChg>
  </pc:docChgLst>
  <pc:docChgLst>
    <pc:chgData name="Marco Pietropaoli" userId="S::marco.pietropaoli@izslt.it::bd9a0653-351a-42d3-a627-6bef1697cc85" providerId="AD" clId="Web-{7F299A09-5700-564B-B9C8-C8E13D0027E3}"/>
    <pc:docChg chg="addSld delSld modSld sldOrd">
      <pc:chgData name="Marco Pietropaoli" userId="S::marco.pietropaoli@izslt.it::bd9a0653-351a-42d3-a627-6bef1697cc85" providerId="AD" clId="Web-{7F299A09-5700-564B-B9C8-C8E13D0027E3}" dt="2026-03-20T17:38:18.843" v="110"/>
      <pc:docMkLst>
        <pc:docMk/>
      </pc:docMkLst>
      <pc:sldChg chg="modSp">
        <pc:chgData name="Marco Pietropaoli" userId="S::marco.pietropaoli@izslt.it::bd9a0653-351a-42d3-a627-6bef1697cc85" providerId="AD" clId="Web-{7F299A09-5700-564B-B9C8-C8E13D0027E3}" dt="2026-03-20T17:27:51.638" v="34"/>
        <pc:sldMkLst>
          <pc:docMk/>
          <pc:sldMk cId="0" sldId="261"/>
        </pc:sldMkLst>
        <pc:picChg chg="mod modCrop">
          <ac:chgData name="Marco Pietropaoli" userId="S::marco.pietropaoli@izslt.it::bd9a0653-351a-42d3-a627-6bef1697cc85" providerId="AD" clId="Web-{7F299A09-5700-564B-B9C8-C8E13D0027E3}" dt="2026-03-20T17:27:51.638" v="34"/>
          <ac:picMkLst>
            <pc:docMk/>
            <pc:sldMk cId="0" sldId="261"/>
            <ac:picMk id="2" creationId="{00000000-0000-0000-0000-000000000000}"/>
          </ac:picMkLst>
        </pc:picChg>
      </pc:sldChg>
      <pc:sldChg chg="add del">
        <pc:chgData name="Marco Pietropaoli" userId="S::marco.pietropaoli@izslt.it::bd9a0653-351a-42d3-a627-6bef1697cc85" providerId="AD" clId="Web-{7F299A09-5700-564B-B9C8-C8E13D0027E3}" dt="2026-03-20T17:38:18.843" v="110"/>
        <pc:sldMkLst>
          <pc:docMk/>
          <pc:sldMk cId="0" sldId="266"/>
        </pc:sldMkLst>
      </pc:sldChg>
      <pc:sldChg chg="addSp modSp">
        <pc:chgData name="Marco Pietropaoli" userId="S::marco.pietropaoli@izslt.it::bd9a0653-351a-42d3-a627-6bef1697cc85" providerId="AD" clId="Web-{7F299A09-5700-564B-B9C8-C8E13D0027E3}" dt="2026-03-20T17:26:13.914" v="31" actId="1076"/>
        <pc:sldMkLst>
          <pc:docMk/>
          <pc:sldMk cId="0" sldId="364"/>
        </pc:sldMkLst>
        <pc:spChg chg="add mod">
          <ac:chgData name="Marco Pietropaoli" userId="S::marco.pietropaoli@izslt.it::bd9a0653-351a-42d3-a627-6bef1697cc85" providerId="AD" clId="Web-{7F299A09-5700-564B-B9C8-C8E13D0027E3}" dt="2026-03-20T17:26:13.914" v="31" actId="1076"/>
          <ac:spMkLst>
            <pc:docMk/>
            <pc:sldMk cId="0" sldId="364"/>
            <ac:spMk id="3" creationId="{A546574A-AC74-79C0-0737-78762B495992}"/>
          </ac:spMkLst>
        </pc:spChg>
        <pc:picChg chg="add mod">
          <ac:chgData name="Marco Pietropaoli" userId="S::marco.pietropaoli@izslt.it::bd9a0653-351a-42d3-a627-6bef1697cc85" providerId="AD" clId="Web-{7F299A09-5700-564B-B9C8-C8E13D0027E3}" dt="2026-03-20T17:26:13.899" v="30" actId="1076"/>
          <ac:picMkLst>
            <pc:docMk/>
            <pc:sldMk cId="0" sldId="364"/>
            <ac:picMk id="2" creationId="{A83D07EE-71F2-F79B-7775-89582FC548E0}"/>
          </ac:picMkLst>
        </pc:picChg>
      </pc:sldChg>
      <pc:sldChg chg="addSp modSp">
        <pc:chgData name="Marco Pietropaoli" userId="S::marco.pietropaoli@izslt.it::bd9a0653-351a-42d3-a627-6bef1697cc85" providerId="AD" clId="Web-{7F299A09-5700-564B-B9C8-C8E13D0027E3}" dt="2026-03-20T17:30:46.108" v="76" actId="1076"/>
        <pc:sldMkLst>
          <pc:docMk/>
          <pc:sldMk cId="803260174" sldId="383"/>
        </pc:sldMkLst>
        <pc:spChg chg="add mod">
          <ac:chgData name="Marco Pietropaoli" userId="S::marco.pietropaoli@izslt.it::bd9a0653-351a-42d3-a627-6bef1697cc85" providerId="AD" clId="Web-{7F299A09-5700-564B-B9C8-C8E13D0027E3}" dt="2026-03-20T17:30:46.108" v="76" actId="1076"/>
          <ac:spMkLst>
            <pc:docMk/>
            <pc:sldMk cId="803260174" sldId="383"/>
            <ac:spMk id="5" creationId="{2EA55203-95B0-4A7D-FE03-49C238716D62}"/>
          </ac:spMkLst>
        </pc:spChg>
        <pc:picChg chg="mod modCrop">
          <ac:chgData name="Marco Pietropaoli" userId="S::marco.pietropaoli@izslt.it::bd9a0653-351a-42d3-a627-6bef1697cc85" providerId="AD" clId="Web-{7F299A09-5700-564B-B9C8-C8E13D0027E3}" dt="2026-03-20T17:29:43.498" v="53" actId="1076"/>
          <ac:picMkLst>
            <pc:docMk/>
            <pc:sldMk cId="803260174" sldId="383"/>
            <ac:picMk id="2" creationId="{00000000-0000-0000-0000-000000000000}"/>
          </ac:picMkLst>
        </pc:picChg>
        <pc:picChg chg="add mod">
          <ac:chgData name="Marco Pietropaoli" userId="S::marco.pietropaoli@izslt.it::bd9a0653-351a-42d3-a627-6bef1697cc85" providerId="AD" clId="Web-{7F299A09-5700-564B-B9C8-C8E13D0027E3}" dt="2026-03-20T17:29:46.389" v="54" actId="1076"/>
          <ac:picMkLst>
            <pc:docMk/>
            <pc:sldMk cId="803260174" sldId="383"/>
            <ac:picMk id="3" creationId="{8DF484FE-933E-2E8F-05F2-856FA4C3B908}"/>
          </ac:picMkLst>
        </pc:picChg>
        <pc:picChg chg="add mod modCrop">
          <ac:chgData name="Marco Pietropaoli" userId="S::marco.pietropaoli@izslt.it::bd9a0653-351a-42d3-a627-6bef1697cc85" providerId="AD" clId="Web-{7F299A09-5700-564B-B9C8-C8E13D0027E3}" dt="2026-03-20T17:30:37.077" v="74"/>
          <ac:picMkLst>
            <pc:docMk/>
            <pc:sldMk cId="803260174" sldId="383"/>
            <ac:picMk id="4" creationId="{EDD9C841-999C-C42C-CB97-64EF6E6D6EFB}"/>
          </ac:picMkLst>
        </pc:picChg>
      </pc:sldChg>
      <pc:sldChg chg="addSp delSp modSp ord">
        <pc:chgData name="Marco Pietropaoli" userId="S::marco.pietropaoli@izslt.it::bd9a0653-351a-42d3-a627-6bef1697cc85" providerId="AD" clId="Web-{7F299A09-5700-564B-B9C8-C8E13D0027E3}" dt="2026-03-20T17:33:34.623" v="81" actId="14100"/>
        <pc:sldMkLst>
          <pc:docMk/>
          <pc:sldMk cId="2332190663" sldId="417"/>
        </pc:sldMkLst>
        <pc:spChg chg="del">
          <ac:chgData name="Marco Pietropaoli" userId="S::marco.pietropaoli@izslt.it::bd9a0653-351a-42d3-a627-6bef1697cc85" providerId="AD" clId="Web-{7F299A09-5700-564B-B9C8-C8E13D0027E3}" dt="2026-03-20T17:33:26.123" v="77"/>
          <ac:spMkLst>
            <pc:docMk/>
            <pc:sldMk cId="2332190663" sldId="417"/>
            <ac:spMk id="3" creationId="{776F0E13-BE00-CC0A-3F6D-29193532884A}"/>
          </ac:spMkLst>
        </pc:spChg>
        <pc:picChg chg="add mod ord">
          <ac:chgData name="Marco Pietropaoli" userId="S::marco.pietropaoli@izslt.it::bd9a0653-351a-42d3-a627-6bef1697cc85" providerId="AD" clId="Web-{7F299A09-5700-564B-B9C8-C8E13D0027E3}" dt="2026-03-20T17:33:34.623" v="81" actId="14100"/>
          <ac:picMkLst>
            <pc:docMk/>
            <pc:sldMk cId="2332190663" sldId="417"/>
            <ac:picMk id="4" creationId="{586ADE4F-78DA-4E3B-B88B-D920EA35ECF3}"/>
          </ac:picMkLst>
        </pc:picChg>
      </pc:sldChg>
      <pc:sldChg chg="addSp modSp new">
        <pc:chgData name="Marco Pietropaoli" userId="S::marco.pietropaoli@izslt.it::bd9a0653-351a-42d3-a627-6bef1697cc85" providerId="AD" clId="Web-{7F299A09-5700-564B-B9C8-C8E13D0027E3}" dt="2026-03-20T17:34:15.060" v="86" actId="14100"/>
        <pc:sldMkLst>
          <pc:docMk/>
          <pc:sldMk cId="2276825048" sldId="418"/>
        </pc:sldMkLst>
        <pc:picChg chg="add mod">
          <ac:chgData name="Marco Pietropaoli" userId="S::marco.pietropaoli@izslt.it::bd9a0653-351a-42d3-a627-6bef1697cc85" providerId="AD" clId="Web-{7F299A09-5700-564B-B9C8-C8E13D0027E3}" dt="2026-03-20T17:34:15.060" v="86" actId="14100"/>
          <ac:picMkLst>
            <pc:docMk/>
            <pc:sldMk cId="2276825048" sldId="418"/>
            <ac:picMk id="2" creationId="{C63BDDCA-E923-C1AE-6CA8-71EDFB3096E2}"/>
          </ac:picMkLst>
        </pc:picChg>
      </pc:sldChg>
      <pc:sldChg chg="addSp modSp new">
        <pc:chgData name="Marco Pietropaoli" userId="S::marco.pietropaoli@izslt.it::bd9a0653-351a-42d3-a627-6bef1697cc85" providerId="AD" clId="Web-{7F299A09-5700-564B-B9C8-C8E13D0027E3}" dt="2026-03-20T17:35:20.326" v="92" actId="14100"/>
        <pc:sldMkLst>
          <pc:docMk/>
          <pc:sldMk cId="2633751946" sldId="419"/>
        </pc:sldMkLst>
        <pc:picChg chg="add mod">
          <ac:chgData name="Marco Pietropaoli" userId="S::marco.pietropaoli@izslt.it::bd9a0653-351a-42d3-a627-6bef1697cc85" providerId="AD" clId="Web-{7F299A09-5700-564B-B9C8-C8E13D0027E3}" dt="2026-03-20T17:35:20.326" v="92" actId="14100"/>
          <ac:picMkLst>
            <pc:docMk/>
            <pc:sldMk cId="2633751946" sldId="419"/>
            <ac:picMk id="2" creationId="{1EDFA551-4E51-E134-619B-0BE83F6501DC}"/>
          </ac:picMkLst>
        </pc:picChg>
      </pc:sldChg>
      <pc:sldChg chg="addSp modSp new">
        <pc:chgData name="Marco Pietropaoli" userId="S::marco.pietropaoli@izslt.it::bd9a0653-351a-42d3-a627-6bef1697cc85" providerId="AD" clId="Web-{7F299A09-5700-564B-B9C8-C8E13D0027E3}" dt="2026-03-20T17:35:59.374" v="97" actId="14100"/>
        <pc:sldMkLst>
          <pc:docMk/>
          <pc:sldMk cId="3773572188" sldId="420"/>
        </pc:sldMkLst>
        <pc:picChg chg="add mod">
          <ac:chgData name="Marco Pietropaoli" userId="S::marco.pietropaoli@izslt.it::bd9a0653-351a-42d3-a627-6bef1697cc85" providerId="AD" clId="Web-{7F299A09-5700-564B-B9C8-C8E13D0027E3}" dt="2026-03-20T17:35:59.374" v="97" actId="14100"/>
          <ac:picMkLst>
            <pc:docMk/>
            <pc:sldMk cId="3773572188" sldId="420"/>
            <ac:picMk id="2" creationId="{832D1326-433B-4259-F271-17F44C11E668}"/>
          </ac:picMkLst>
        </pc:picChg>
      </pc:sldChg>
      <pc:sldChg chg="addSp modSp new">
        <pc:chgData name="Marco Pietropaoli" userId="S::marco.pietropaoli@izslt.it::bd9a0653-351a-42d3-a627-6bef1697cc85" providerId="AD" clId="Web-{7F299A09-5700-564B-B9C8-C8E13D0027E3}" dt="2026-03-20T17:36:29.343" v="103" actId="14100"/>
        <pc:sldMkLst>
          <pc:docMk/>
          <pc:sldMk cId="1617928334" sldId="421"/>
        </pc:sldMkLst>
        <pc:picChg chg="add mod">
          <ac:chgData name="Marco Pietropaoli" userId="S::marco.pietropaoli@izslt.it::bd9a0653-351a-42d3-a627-6bef1697cc85" providerId="AD" clId="Web-{7F299A09-5700-564B-B9C8-C8E13D0027E3}" dt="2026-03-20T17:36:29.343" v="103" actId="14100"/>
          <ac:picMkLst>
            <pc:docMk/>
            <pc:sldMk cId="1617928334" sldId="421"/>
            <ac:picMk id="2" creationId="{E709B972-8EAD-24EC-4D78-0809DDF07909}"/>
          </ac:picMkLst>
        </pc:picChg>
      </pc:sldChg>
      <pc:sldChg chg="addSp modSp new">
        <pc:chgData name="Marco Pietropaoli" userId="S::marco.pietropaoli@izslt.it::bd9a0653-351a-42d3-a627-6bef1697cc85" providerId="AD" clId="Web-{7F299A09-5700-564B-B9C8-C8E13D0027E3}" dt="2026-03-20T17:37:28.812" v="108" actId="14100"/>
        <pc:sldMkLst>
          <pc:docMk/>
          <pc:sldMk cId="1613003258" sldId="422"/>
        </pc:sldMkLst>
        <pc:picChg chg="add mod">
          <ac:chgData name="Marco Pietropaoli" userId="S::marco.pietropaoli@izslt.it::bd9a0653-351a-42d3-a627-6bef1697cc85" providerId="AD" clId="Web-{7F299A09-5700-564B-B9C8-C8E13D0027E3}" dt="2026-03-20T17:37:28.812" v="108" actId="14100"/>
          <ac:picMkLst>
            <pc:docMk/>
            <pc:sldMk cId="1613003258" sldId="422"/>
            <ac:picMk id="2" creationId="{31B5B36A-A707-DB18-089D-A3C2A11309AD}"/>
          </ac:picMkLst>
        </pc:picChg>
      </pc:sldChg>
    </pc:docChg>
  </pc:docChgLst>
  <pc:docChgLst>
    <pc:chgData name="Marco Pietropaoli" userId="S::marco.pietropaoli@izslt.it::bd9a0653-351a-42d3-a627-6bef1697cc85" providerId="AD" clId="Web-{A151C868-A880-CF08-8BE1-F25D4D15CAB6}"/>
    <pc:docChg chg="addSld delSld modSld sldOrd">
      <pc:chgData name="Marco Pietropaoli" userId="S::marco.pietropaoli@izslt.it::bd9a0653-351a-42d3-a627-6bef1697cc85" providerId="AD" clId="Web-{A151C868-A880-CF08-8BE1-F25D4D15CAB6}" dt="2026-03-20T22:49:06.219" v="78"/>
      <pc:docMkLst>
        <pc:docMk/>
      </pc:docMkLst>
      <pc:sldChg chg="del">
        <pc:chgData name="Marco Pietropaoli" userId="S::marco.pietropaoli@izslt.it::bd9a0653-351a-42d3-a627-6bef1697cc85" providerId="AD" clId="Web-{A151C868-A880-CF08-8BE1-F25D4D15CAB6}" dt="2026-03-20T22:30:38.499" v="0"/>
        <pc:sldMkLst>
          <pc:docMk/>
          <pc:sldMk cId="0" sldId="257"/>
        </pc:sldMkLst>
      </pc:sldChg>
      <pc:sldChg chg="modSp">
        <pc:chgData name="Marco Pietropaoli" userId="S::marco.pietropaoli@izslt.it::bd9a0653-351a-42d3-a627-6bef1697cc85" providerId="AD" clId="Web-{A151C868-A880-CF08-8BE1-F25D4D15CAB6}" dt="2026-03-20T22:37:01.643" v="14"/>
        <pc:sldMkLst>
          <pc:docMk/>
          <pc:sldMk cId="0" sldId="259"/>
        </pc:sldMkLst>
        <pc:picChg chg="mod modCrop">
          <ac:chgData name="Marco Pietropaoli" userId="S::marco.pietropaoli@izslt.it::bd9a0653-351a-42d3-a627-6bef1697cc85" providerId="AD" clId="Web-{A151C868-A880-CF08-8BE1-F25D4D15CAB6}" dt="2026-03-20T22:37:01.643" v="14"/>
          <ac:picMkLst>
            <pc:docMk/>
            <pc:sldMk cId="0" sldId="259"/>
            <ac:picMk id="2" creationId="{00000000-0000-0000-0000-000000000000}"/>
          </ac:picMkLst>
        </pc:picChg>
      </pc:sldChg>
      <pc:sldChg chg="modSp">
        <pc:chgData name="Marco Pietropaoli" userId="S::marco.pietropaoli@izslt.it::bd9a0653-351a-42d3-a627-6bef1697cc85" providerId="AD" clId="Web-{A151C868-A880-CF08-8BE1-F25D4D15CAB6}" dt="2026-03-20T22:36:24.469" v="6"/>
        <pc:sldMkLst>
          <pc:docMk/>
          <pc:sldMk cId="0" sldId="261"/>
        </pc:sldMkLst>
        <pc:picChg chg="mod modCrop">
          <ac:chgData name="Marco Pietropaoli" userId="S::marco.pietropaoli@izslt.it::bd9a0653-351a-42d3-a627-6bef1697cc85" providerId="AD" clId="Web-{A151C868-A880-CF08-8BE1-F25D4D15CAB6}" dt="2026-03-20T22:36:24.469" v="6"/>
          <ac:picMkLst>
            <pc:docMk/>
            <pc:sldMk cId="0" sldId="261"/>
            <ac:picMk id="2" creationId="{00000000-0000-0000-0000-000000000000}"/>
          </ac:picMkLst>
        </pc:picChg>
      </pc:sldChg>
      <pc:sldChg chg="del">
        <pc:chgData name="Marco Pietropaoli" userId="S::marco.pietropaoli@izslt.it::bd9a0653-351a-42d3-a627-6bef1697cc85" providerId="AD" clId="Web-{A151C868-A880-CF08-8BE1-F25D4D15CAB6}" dt="2026-03-20T22:38:56.740" v="29"/>
        <pc:sldMkLst>
          <pc:docMk/>
          <pc:sldMk cId="0" sldId="263"/>
        </pc:sldMkLst>
      </pc:sldChg>
      <pc:sldChg chg="modSp">
        <pc:chgData name="Marco Pietropaoli" userId="S::marco.pietropaoli@izslt.it::bd9a0653-351a-42d3-a627-6bef1697cc85" providerId="AD" clId="Web-{A151C868-A880-CF08-8BE1-F25D4D15CAB6}" dt="2026-03-20T22:40:35.492" v="31"/>
        <pc:sldMkLst>
          <pc:docMk/>
          <pc:sldMk cId="0" sldId="264"/>
        </pc:sldMkLst>
        <pc:picChg chg="mod modCrop">
          <ac:chgData name="Marco Pietropaoli" userId="S::marco.pietropaoli@izslt.it::bd9a0653-351a-42d3-a627-6bef1697cc85" providerId="AD" clId="Web-{A151C868-A880-CF08-8BE1-F25D4D15CAB6}" dt="2026-03-20T22:40:35.492" v="31"/>
          <ac:picMkLst>
            <pc:docMk/>
            <pc:sldMk cId="0" sldId="264"/>
            <ac:picMk id="2" creationId="{00000000-0000-0000-0000-000000000000}"/>
          </ac:picMkLst>
        </pc:picChg>
      </pc:sldChg>
      <pc:sldChg chg="modSp">
        <pc:chgData name="Marco Pietropaoli" userId="S::marco.pietropaoli@izslt.it::bd9a0653-351a-42d3-a627-6bef1697cc85" providerId="AD" clId="Web-{A151C868-A880-CF08-8BE1-F25D4D15CAB6}" dt="2026-03-20T22:40:42.570" v="33"/>
        <pc:sldMkLst>
          <pc:docMk/>
          <pc:sldMk cId="0" sldId="265"/>
        </pc:sldMkLst>
        <pc:picChg chg="mod modCrop">
          <ac:chgData name="Marco Pietropaoli" userId="S::marco.pietropaoli@izslt.it::bd9a0653-351a-42d3-a627-6bef1697cc85" providerId="AD" clId="Web-{A151C868-A880-CF08-8BE1-F25D4D15CAB6}" dt="2026-03-20T22:40:42.570" v="33"/>
          <ac:picMkLst>
            <pc:docMk/>
            <pc:sldMk cId="0" sldId="265"/>
            <ac:picMk id="2" creationId="{00000000-0000-0000-0000-000000000000}"/>
          </ac:picMkLst>
        </pc:picChg>
      </pc:sldChg>
      <pc:sldChg chg="del">
        <pc:chgData name="Marco Pietropaoli" userId="S::marco.pietropaoli@izslt.it::bd9a0653-351a-42d3-a627-6bef1697cc85" providerId="AD" clId="Web-{A151C868-A880-CF08-8BE1-F25D4D15CAB6}" dt="2026-03-20T22:41:12.054" v="34"/>
        <pc:sldMkLst>
          <pc:docMk/>
          <pc:sldMk cId="0" sldId="268"/>
        </pc:sldMkLst>
      </pc:sldChg>
      <pc:sldChg chg="modSp">
        <pc:chgData name="Marco Pietropaoli" userId="S::marco.pietropaoli@izslt.it::bd9a0653-351a-42d3-a627-6bef1697cc85" providerId="AD" clId="Web-{A151C868-A880-CF08-8BE1-F25D4D15CAB6}" dt="2026-03-20T22:41:37.852" v="36"/>
        <pc:sldMkLst>
          <pc:docMk/>
          <pc:sldMk cId="0" sldId="269"/>
        </pc:sldMkLst>
        <pc:picChg chg="mod modCrop">
          <ac:chgData name="Marco Pietropaoli" userId="S::marco.pietropaoli@izslt.it::bd9a0653-351a-42d3-a627-6bef1697cc85" providerId="AD" clId="Web-{A151C868-A880-CF08-8BE1-F25D4D15CAB6}" dt="2026-03-20T22:41:37.852" v="36"/>
          <ac:picMkLst>
            <pc:docMk/>
            <pc:sldMk cId="0" sldId="269"/>
            <ac:picMk id="2" creationId="{00000000-0000-0000-0000-000000000000}"/>
          </ac:picMkLst>
        </pc:picChg>
      </pc:sldChg>
      <pc:sldChg chg="modSp">
        <pc:chgData name="Marco Pietropaoli" userId="S::marco.pietropaoli@izslt.it::bd9a0653-351a-42d3-a627-6bef1697cc85" providerId="AD" clId="Web-{A151C868-A880-CF08-8BE1-F25D4D15CAB6}" dt="2026-03-20T22:41:43.680" v="38"/>
        <pc:sldMkLst>
          <pc:docMk/>
          <pc:sldMk cId="0" sldId="270"/>
        </pc:sldMkLst>
        <pc:picChg chg="mod modCrop">
          <ac:chgData name="Marco Pietropaoli" userId="S::marco.pietropaoli@izslt.it::bd9a0653-351a-42d3-a627-6bef1697cc85" providerId="AD" clId="Web-{A151C868-A880-CF08-8BE1-F25D4D15CAB6}" dt="2026-03-20T22:41:43.680" v="38"/>
          <ac:picMkLst>
            <pc:docMk/>
            <pc:sldMk cId="0" sldId="270"/>
            <ac:picMk id="2" creationId="{00000000-0000-0000-0000-000000000000}"/>
          </ac:picMkLst>
        </pc:picChg>
      </pc:sldChg>
      <pc:sldChg chg="modSp">
        <pc:chgData name="Marco Pietropaoli" userId="S::marco.pietropaoli@izslt.it::bd9a0653-351a-42d3-a627-6bef1697cc85" providerId="AD" clId="Web-{A151C868-A880-CF08-8BE1-F25D4D15CAB6}" dt="2026-03-20T22:42:06.867" v="40"/>
        <pc:sldMkLst>
          <pc:docMk/>
          <pc:sldMk cId="0" sldId="272"/>
        </pc:sldMkLst>
        <pc:picChg chg="mod modCrop">
          <ac:chgData name="Marco Pietropaoli" userId="S::marco.pietropaoli@izslt.it::bd9a0653-351a-42d3-a627-6bef1697cc85" providerId="AD" clId="Web-{A151C868-A880-CF08-8BE1-F25D4D15CAB6}" dt="2026-03-20T22:42:06.867" v="40"/>
          <ac:picMkLst>
            <pc:docMk/>
            <pc:sldMk cId="0" sldId="272"/>
            <ac:picMk id="2" creationId="{00000000-0000-0000-0000-000000000000}"/>
          </ac:picMkLst>
        </pc:picChg>
      </pc:sldChg>
      <pc:sldChg chg="del">
        <pc:chgData name="Marco Pietropaoli" userId="S::marco.pietropaoli@izslt.it::bd9a0653-351a-42d3-a627-6bef1697cc85" providerId="AD" clId="Web-{A151C868-A880-CF08-8BE1-F25D4D15CAB6}" dt="2026-03-20T22:42:18.102" v="42"/>
        <pc:sldMkLst>
          <pc:docMk/>
          <pc:sldMk cId="0" sldId="273"/>
        </pc:sldMkLst>
      </pc:sldChg>
      <pc:sldChg chg="addSp delSp modSp">
        <pc:chgData name="Marco Pietropaoli" userId="S::marco.pietropaoli@izslt.it::bd9a0653-351a-42d3-a627-6bef1697cc85" providerId="AD" clId="Web-{A151C868-A880-CF08-8BE1-F25D4D15CAB6}" dt="2026-03-20T22:37:53.301" v="25"/>
        <pc:sldMkLst>
          <pc:docMk/>
          <pc:sldMk cId="0" sldId="364"/>
        </pc:sldMkLst>
        <pc:spChg chg="add del">
          <ac:chgData name="Marco Pietropaoli" userId="S::marco.pietropaoli@izslt.it::bd9a0653-351a-42d3-a627-6bef1697cc85" providerId="AD" clId="Web-{A151C868-A880-CF08-8BE1-F25D4D15CAB6}" dt="2026-03-20T22:37:47.316" v="23"/>
          <ac:spMkLst>
            <pc:docMk/>
            <pc:sldMk cId="0" sldId="364"/>
            <ac:spMk id="5" creationId="{00000000-0000-0000-0000-000000000000}"/>
          </ac:spMkLst>
        </pc:spChg>
        <pc:picChg chg="add del mod modCrop">
          <ac:chgData name="Marco Pietropaoli" userId="S::marco.pietropaoli@izslt.it::bd9a0653-351a-42d3-a627-6bef1697cc85" providerId="AD" clId="Web-{A151C868-A880-CF08-8BE1-F25D4D15CAB6}" dt="2026-03-20T22:37:53.301" v="25"/>
          <ac:picMkLst>
            <pc:docMk/>
            <pc:sldMk cId="0" sldId="364"/>
            <ac:picMk id="4" creationId="{48B43EFE-E4F0-F916-4F06-44933A5E64D1}"/>
          </ac:picMkLst>
        </pc:picChg>
      </pc:sldChg>
      <pc:sldChg chg="add">
        <pc:chgData name="Marco Pietropaoli" userId="S::marco.pietropaoli@izslt.it::bd9a0653-351a-42d3-a627-6bef1697cc85" providerId="AD" clId="Web-{A151C868-A880-CF08-8BE1-F25D4D15CAB6}" dt="2026-03-20T22:43:57.073" v="67"/>
        <pc:sldMkLst>
          <pc:docMk/>
          <pc:sldMk cId="701913533" sldId="366"/>
        </pc:sldMkLst>
      </pc:sldChg>
      <pc:sldChg chg="add">
        <pc:chgData name="Marco Pietropaoli" userId="S::marco.pietropaoli@izslt.it::bd9a0653-351a-42d3-a627-6bef1697cc85" providerId="AD" clId="Web-{A151C868-A880-CF08-8BE1-F25D4D15CAB6}" dt="2026-03-20T22:44:39.043" v="73"/>
        <pc:sldMkLst>
          <pc:docMk/>
          <pc:sldMk cId="1926292638" sldId="367"/>
        </pc:sldMkLst>
      </pc:sldChg>
      <pc:sldChg chg="del">
        <pc:chgData name="Marco Pietropaoli" userId="S::marco.pietropaoli@izslt.it::bd9a0653-351a-42d3-a627-6bef1697cc85" providerId="AD" clId="Web-{A151C868-A880-CF08-8BE1-F25D4D15CAB6}" dt="2026-03-20T22:49:06.219" v="78"/>
        <pc:sldMkLst>
          <pc:docMk/>
          <pc:sldMk cId="1060731546" sldId="370"/>
        </pc:sldMkLst>
      </pc:sldChg>
      <pc:sldChg chg="modSp">
        <pc:chgData name="Marco Pietropaoli" userId="S::marco.pietropaoli@izslt.it::bd9a0653-351a-42d3-a627-6bef1697cc85" providerId="AD" clId="Web-{A151C868-A880-CF08-8BE1-F25D4D15CAB6}" dt="2026-03-20T22:42:53.790" v="65" actId="20577"/>
        <pc:sldMkLst>
          <pc:docMk/>
          <pc:sldMk cId="4005709198" sldId="371"/>
        </pc:sldMkLst>
        <pc:spChg chg="mod">
          <ac:chgData name="Marco Pietropaoli" userId="S::marco.pietropaoli@izslt.it::bd9a0653-351a-42d3-a627-6bef1697cc85" providerId="AD" clId="Web-{A151C868-A880-CF08-8BE1-F25D4D15CAB6}" dt="2026-03-20T22:42:53.790" v="65" actId="20577"/>
          <ac:spMkLst>
            <pc:docMk/>
            <pc:sldMk cId="4005709198" sldId="371"/>
            <ac:spMk id="5" creationId="{00000000-0000-0000-0000-000000000000}"/>
          </ac:spMkLst>
        </pc:spChg>
      </pc:sldChg>
      <pc:sldChg chg="add">
        <pc:chgData name="Marco Pietropaoli" userId="S::marco.pietropaoli@izslt.it::bd9a0653-351a-42d3-a627-6bef1697cc85" providerId="AD" clId="Web-{A151C868-A880-CF08-8BE1-F25D4D15CAB6}" dt="2026-03-20T22:44:39.121" v="75"/>
        <pc:sldMkLst>
          <pc:docMk/>
          <pc:sldMk cId="2767756797" sldId="372"/>
        </pc:sldMkLst>
      </pc:sldChg>
      <pc:sldChg chg="modSp">
        <pc:chgData name="Marco Pietropaoli" userId="S::marco.pietropaoli@izslt.it::bd9a0653-351a-42d3-a627-6bef1697cc85" providerId="AD" clId="Web-{A151C868-A880-CF08-8BE1-F25D4D15CAB6}" dt="2026-03-20T22:36:44.001" v="10"/>
        <pc:sldMkLst>
          <pc:docMk/>
          <pc:sldMk cId="3244903371" sldId="376"/>
        </pc:sldMkLst>
        <pc:picChg chg="mod modCrop">
          <ac:chgData name="Marco Pietropaoli" userId="S::marco.pietropaoli@izslt.it::bd9a0653-351a-42d3-a627-6bef1697cc85" providerId="AD" clId="Web-{A151C868-A880-CF08-8BE1-F25D4D15CAB6}" dt="2026-03-20T22:36:44.001" v="10"/>
          <ac:picMkLst>
            <pc:docMk/>
            <pc:sldMk cId="3244903371" sldId="376"/>
            <ac:picMk id="2" creationId="{00000000-0000-0000-0000-000000000000}"/>
          </ac:picMkLst>
        </pc:picChg>
      </pc:sldChg>
      <pc:sldChg chg="modSp">
        <pc:chgData name="Marco Pietropaoli" userId="S::marco.pietropaoli@izslt.it::bd9a0653-351a-42d3-a627-6bef1697cc85" providerId="AD" clId="Web-{A151C868-A880-CF08-8BE1-F25D4D15CAB6}" dt="2026-03-20T22:36:52.549" v="12"/>
        <pc:sldMkLst>
          <pc:docMk/>
          <pc:sldMk cId="605745920" sldId="378"/>
        </pc:sldMkLst>
        <pc:picChg chg="mod modCrop">
          <ac:chgData name="Marco Pietropaoli" userId="S::marco.pietropaoli@izslt.it::bd9a0653-351a-42d3-a627-6bef1697cc85" providerId="AD" clId="Web-{A151C868-A880-CF08-8BE1-F25D4D15CAB6}" dt="2026-03-20T22:36:52.549" v="12"/>
          <ac:picMkLst>
            <pc:docMk/>
            <pc:sldMk cId="605745920" sldId="378"/>
            <ac:picMk id="2" creationId="{00000000-0000-0000-0000-000000000000}"/>
          </ac:picMkLst>
        </pc:picChg>
      </pc:sldChg>
      <pc:sldChg chg="modSp">
        <pc:chgData name="Marco Pietropaoli" userId="S::marco.pietropaoli@izslt.it::bd9a0653-351a-42d3-a627-6bef1697cc85" providerId="AD" clId="Web-{A151C868-A880-CF08-8BE1-F25D4D15CAB6}" dt="2026-03-20T22:36:35.048" v="8"/>
        <pc:sldMkLst>
          <pc:docMk/>
          <pc:sldMk cId="3927797801" sldId="379"/>
        </pc:sldMkLst>
        <pc:picChg chg="mod modCrop">
          <ac:chgData name="Marco Pietropaoli" userId="S::marco.pietropaoli@izslt.it::bd9a0653-351a-42d3-a627-6bef1697cc85" providerId="AD" clId="Web-{A151C868-A880-CF08-8BE1-F25D4D15CAB6}" dt="2026-03-20T22:36:35.048" v="8"/>
          <ac:picMkLst>
            <pc:docMk/>
            <pc:sldMk cId="3927797801" sldId="379"/>
            <ac:picMk id="2" creationId="{00000000-0000-0000-0000-000000000000}"/>
          </ac:picMkLst>
        </pc:picChg>
      </pc:sldChg>
      <pc:sldChg chg="del">
        <pc:chgData name="Marco Pietropaoli" userId="S::marco.pietropaoli@izslt.it::bd9a0653-351a-42d3-a627-6bef1697cc85" providerId="AD" clId="Web-{A151C868-A880-CF08-8BE1-F25D4D15CAB6}" dt="2026-03-20T22:42:15.836" v="41"/>
        <pc:sldMkLst>
          <pc:docMk/>
          <pc:sldMk cId="0" sldId="381"/>
        </pc:sldMkLst>
      </pc:sldChg>
      <pc:sldChg chg="modSp ord">
        <pc:chgData name="Marco Pietropaoli" userId="S::marco.pietropaoli@izslt.it::bd9a0653-351a-42d3-a627-6bef1697cc85" providerId="AD" clId="Web-{A151C868-A880-CF08-8BE1-F25D4D15CAB6}" dt="2026-03-20T22:38:39.615" v="28"/>
        <pc:sldMkLst>
          <pc:docMk/>
          <pc:sldMk cId="803260174" sldId="383"/>
        </pc:sldMkLst>
        <pc:picChg chg="mod modCrop">
          <ac:chgData name="Marco Pietropaoli" userId="S::marco.pietropaoli@izslt.it::bd9a0653-351a-42d3-a627-6bef1697cc85" providerId="AD" clId="Web-{A151C868-A880-CF08-8BE1-F25D4D15CAB6}" dt="2026-03-20T22:38:39.615" v="28"/>
          <ac:picMkLst>
            <pc:docMk/>
            <pc:sldMk cId="803260174" sldId="383"/>
            <ac:picMk id="2" creationId="{00000000-0000-0000-0000-000000000000}"/>
          </ac:picMkLst>
        </pc:picChg>
      </pc:sldChg>
      <pc:sldChg chg="del">
        <pc:chgData name="Marco Pietropaoli" userId="S::marco.pietropaoli@izslt.it::bd9a0653-351a-42d3-a627-6bef1697cc85" providerId="AD" clId="Web-{A151C868-A880-CF08-8BE1-F25D4D15CAB6}" dt="2026-03-20T22:42:19.821" v="43"/>
        <pc:sldMkLst>
          <pc:docMk/>
          <pc:sldMk cId="0" sldId="400"/>
        </pc:sldMkLst>
      </pc:sldChg>
      <pc:sldChg chg="del">
        <pc:chgData name="Marco Pietropaoli" userId="S::marco.pietropaoli@izslt.it::bd9a0653-351a-42d3-a627-6bef1697cc85" providerId="AD" clId="Web-{A151C868-A880-CF08-8BE1-F25D4D15CAB6}" dt="2026-03-20T22:42:21.446" v="44"/>
        <pc:sldMkLst>
          <pc:docMk/>
          <pc:sldMk cId="0" sldId="411"/>
        </pc:sldMkLst>
      </pc:sldChg>
      <pc:sldChg chg="del">
        <pc:chgData name="Marco Pietropaoli" userId="S::marco.pietropaoli@izslt.it::bd9a0653-351a-42d3-a627-6bef1697cc85" providerId="AD" clId="Web-{A151C868-A880-CF08-8BE1-F25D4D15CAB6}" dt="2026-03-20T22:34:03.127" v="2"/>
        <pc:sldMkLst>
          <pc:docMk/>
          <pc:sldMk cId="2276825048" sldId="418"/>
        </pc:sldMkLst>
      </pc:sldChg>
      <pc:sldChg chg="addSp modSp new">
        <pc:chgData name="Marco Pietropaoli" userId="S::marco.pietropaoli@izslt.it::bd9a0653-351a-42d3-a627-6bef1697cc85" providerId="AD" clId="Web-{A151C868-A880-CF08-8BE1-F25D4D15CAB6}" dt="2026-03-20T22:37:08.268" v="16"/>
        <pc:sldMkLst>
          <pc:docMk/>
          <pc:sldMk cId="2222745230" sldId="423"/>
        </pc:sldMkLst>
        <pc:picChg chg="add mod modCrop">
          <ac:chgData name="Marco Pietropaoli" userId="S::marco.pietropaoli@izslt.it::bd9a0653-351a-42d3-a627-6bef1697cc85" providerId="AD" clId="Web-{A151C868-A880-CF08-8BE1-F25D4D15CAB6}" dt="2026-03-20T22:37:08.268" v="16"/>
          <ac:picMkLst>
            <pc:docMk/>
            <pc:sldMk cId="2222745230" sldId="423"/>
            <ac:picMk id="2" creationId="{E0B69224-0C51-831D-27B5-F99D9A17ABC5}"/>
          </ac:picMkLst>
        </pc:picChg>
      </pc:sldChg>
      <pc:sldChg chg="add replId">
        <pc:chgData name="Marco Pietropaoli" userId="S::marco.pietropaoli@izslt.it::bd9a0653-351a-42d3-a627-6bef1697cc85" providerId="AD" clId="Web-{A151C868-A880-CF08-8BE1-F25D4D15CAB6}" dt="2026-03-20T22:37:50.270" v="24"/>
        <pc:sldMkLst>
          <pc:docMk/>
          <pc:sldMk cId="1991198231" sldId="424"/>
        </pc:sldMkLst>
      </pc:sldChg>
      <pc:sldChg chg="add">
        <pc:chgData name="Marco Pietropaoli" userId="S::marco.pietropaoli@izslt.it::bd9a0653-351a-42d3-a627-6bef1697cc85" providerId="AD" clId="Web-{A151C868-A880-CF08-8BE1-F25D4D15CAB6}" dt="2026-03-20T22:44:38.746" v="68"/>
        <pc:sldMkLst>
          <pc:docMk/>
          <pc:sldMk cId="2742286590" sldId="431"/>
        </pc:sldMkLst>
      </pc:sldChg>
      <pc:sldChg chg="add">
        <pc:chgData name="Marco Pietropaoli" userId="S::marco.pietropaoli@izslt.it::bd9a0653-351a-42d3-a627-6bef1697cc85" providerId="AD" clId="Web-{A151C868-A880-CF08-8BE1-F25D4D15CAB6}" dt="2026-03-20T22:44:38.778" v="69"/>
        <pc:sldMkLst>
          <pc:docMk/>
          <pc:sldMk cId="636535553" sldId="432"/>
        </pc:sldMkLst>
      </pc:sldChg>
      <pc:sldChg chg="add">
        <pc:chgData name="Marco Pietropaoli" userId="S::marco.pietropaoli@izslt.it::bd9a0653-351a-42d3-a627-6bef1697cc85" providerId="AD" clId="Web-{A151C868-A880-CF08-8BE1-F25D4D15CAB6}" dt="2026-03-20T22:44:38.856" v="70"/>
        <pc:sldMkLst>
          <pc:docMk/>
          <pc:sldMk cId="543049889" sldId="433"/>
        </pc:sldMkLst>
      </pc:sldChg>
      <pc:sldChg chg="add">
        <pc:chgData name="Marco Pietropaoli" userId="S::marco.pietropaoli@izslt.it::bd9a0653-351a-42d3-a627-6bef1697cc85" providerId="AD" clId="Web-{A151C868-A880-CF08-8BE1-F25D4D15CAB6}" dt="2026-03-20T22:44:38.934" v="71"/>
        <pc:sldMkLst>
          <pc:docMk/>
          <pc:sldMk cId="1579132363" sldId="434"/>
        </pc:sldMkLst>
      </pc:sldChg>
      <pc:sldChg chg="add">
        <pc:chgData name="Marco Pietropaoli" userId="S::marco.pietropaoli@izslt.it::bd9a0653-351a-42d3-a627-6bef1697cc85" providerId="AD" clId="Web-{A151C868-A880-CF08-8BE1-F25D4D15CAB6}" dt="2026-03-20T22:44:38.996" v="72"/>
        <pc:sldMkLst>
          <pc:docMk/>
          <pc:sldMk cId="2479064984" sldId="435"/>
        </pc:sldMkLst>
      </pc:sldChg>
      <pc:sldChg chg="add">
        <pc:chgData name="Marco Pietropaoli" userId="S::marco.pietropaoli@izslt.it::bd9a0653-351a-42d3-a627-6bef1697cc85" providerId="AD" clId="Web-{A151C868-A880-CF08-8BE1-F25D4D15CAB6}" dt="2026-03-20T22:43:56.995" v="66"/>
        <pc:sldMkLst>
          <pc:docMk/>
          <pc:sldMk cId="0" sldId="582"/>
        </pc:sldMkLst>
      </pc:sldChg>
      <pc:sldChg chg="add">
        <pc:chgData name="Marco Pietropaoli" userId="S::marco.pietropaoli@izslt.it::bd9a0653-351a-42d3-a627-6bef1697cc85" providerId="AD" clId="Web-{A151C868-A880-CF08-8BE1-F25D4D15CAB6}" dt="2026-03-20T22:44:39.324" v="77"/>
        <pc:sldMkLst>
          <pc:docMk/>
          <pc:sldMk cId="1894597594" sldId="679"/>
        </pc:sldMkLst>
      </pc:sldChg>
      <pc:sldChg chg="add">
        <pc:chgData name="Marco Pietropaoli" userId="S::marco.pietropaoli@izslt.it::bd9a0653-351a-42d3-a627-6bef1697cc85" providerId="AD" clId="Web-{A151C868-A880-CF08-8BE1-F25D4D15CAB6}" dt="2026-03-20T22:44:39.090" v="74"/>
        <pc:sldMkLst>
          <pc:docMk/>
          <pc:sldMk cId="1141979282" sldId="735"/>
        </pc:sldMkLst>
      </pc:sldChg>
      <pc:sldChg chg="add">
        <pc:chgData name="Marco Pietropaoli" userId="S::marco.pietropaoli@izslt.it::bd9a0653-351a-42d3-a627-6bef1697cc85" providerId="AD" clId="Web-{A151C868-A880-CF08-8BE1-F25D4D15CAB6}" dt="2026-03-20T22:44:39.168" v="76"/>
        <pc:sldMkLst>
          <pc:docMk/>
          <pc:sldMk cId="996501322" sldId="73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C254AB84-5490-4632-95B2-B48F9852EB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7272152-934F-4A25-BFFE-04E407EEB3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292C9FE-E1C3-4577-B812-F7E4D1F6ECB0}" type="datetimeFigureOut">
              <a:rPr lang="it-IT"/>
              <a:pPr>
                <a:defRPr/>
              </a:pPr>
              <a:t>17/07/2026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1B6BF79F-1CA9-4C98-9836-DCFCACFF88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9EF0AA7A-98B1-46BE-A444-CCA00ABC97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Modifica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55A334A-A674-4E61-91E3-6FD7B5CBF37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F00C51C-0742-4DF0-8550-BD7E3D5374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9E31C0F-C4FC-4734-9FD1-597349846FF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C0116F-6FE0-4193-B05C-D5275247B1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303417-F618-4BA1-92F9-071AB34FDA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ABA1C4-8185-402D-BE7D-AFB73AD639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61AC7-9235-4FA1-AD32-27FD0A16498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66659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A2A3211-8257-41F5-847F-BB3F135C65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D352A66-A80F-470F-BA6C-88A24D56B7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6ECCCDC-9A1A-41A4-86D3-6485C3D877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28253-2F96-4172-B494-703852B9468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33182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5C58297-10D4-4F2C-97F3-86F8AF9942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ABC3267-28F6-4BA9-918E-4A21739F9F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837D8AC-B78D-4A0F-825D-09EE4D6008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C122B-D981-453E-B366-09E22F729C8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21111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050E8C-9374-4C84-BE06-FEDADCA916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AD1A39-02F4-4899-BA3B-548B71FF9F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33D1CC0-E699-424C-8264-338B6DA880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7CA93-D5C4-4E92-AAB3-D837909F378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1597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FCB4EC-372D-428F-97EF-2FA4397107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1B23F3-8BF2-4D74-8C2C-B0F3286049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172D3D-BDF9-41B9-9B5D-ACECA8072F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68954-D3BD-4DBA-BF7F-DA7FC4E8BF5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73684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DF6995-ADAE-431F-B620-98946C0755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9CFE4F-6082-49F8-A42A-1539581A79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BE0B98-AE4E-4E51-A554-1A27E31F10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0B19E-83AE-4E16-8EED-05AEDFE893C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3565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2DA59F3-AC08-4BD1-9E13-7D07C792D4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EBB8D62-319A-4100-BB6F-2C5498FB4C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25D1E1D-803C-4037-8E28-BECCA82F50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20C84-78C4-49EE-A82E-25C2DEA7788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93040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A227562-CA3C-42CD-AF09-733838B7AA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62C7A65-FE69-4196-AA08-27FD210AF5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C4701ED-F642-4A5B-8F06-129D6BC7A1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2BD4D-C663-4CFD-84BD-4E74212A5DF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39597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3B8FAAC-92FD-4BF8-A919-17FAD02BF8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C46A21E-23EB-4D47-BC56-1954AECF2B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54A6939-53DA-4DFC-9E9E-F497983C33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78BCF-C4EE-4E5B-9554-3723FE59E08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81458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79DA08-561A-47A5-9185-885759665D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A6EF2B-15B2-4E24-8A53-16168344AD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942543-41FF-4472-86BA-15CB3B4CDB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2C2F6-ADFB-494F-B0F9-2E7AAAB829A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4241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6A0BC6-0762-404A-901C-94419119F4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8A8C90-1D2F-4747-B3B7-1D3E3F2578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7AD53E-0159-4790-9484-0616B0BC1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58CCE-3438-48D6-8BE8-D11E435DB86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62790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ECA4951-6689-4059-988F-6A6472ECA7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31A741F-4B56-4010-B5BD-DC46117CA9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2CEBA30-2D75-429A-A327-7C3A5F82301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20B322-1A45-47EE-B9F6-35E8C2F49C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2075A56-DAAA-4F67-8F85-AC2E17067D6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79D6A2-97D5-4EC5-AA1F-2C687CC53D6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NdLZotijJc?feature=oembe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>
            <a:extLst>
              <a:ext uri="{FF2B5EF4-FFF2-40B4-BE49-F238E27FC236}">
                <a16:creationId xmlns:a16="http://schemas.microsoft.com/office/drawing/2014/main" id="{229D2D81-02CF-3A01-6126-ED4207B9F1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100138"/>
            <a:ext cx="8064896" cy="138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b="1" dirty="0">
                <a:solidFill>
                  <a:srgbClr val="002060"/>
                </a:solidFill>
                <a:cs typeface="Arial" panose="020B0604020202020204" pitchFamily="34" charset="0"/>
              </a:rPr>
              <a:t>Focolaio di </a:t>
            </a:r>
            <a:r>
              <a:rPr lang="it-IT" altLang="it-IT" sz="2800" b="1" i="1" dirty="0" err="1">
                <a:solidFill>
                  <a:srgbClr val="002060"/>
                </a:solidFill>
                <a:cs typeface="Arial" panose="020B0604020202020204" pitchFamily="34" charset="0"/>
              </a:rPr>
              <a:t>Aethina</a:t>
            </a:r>
            <a:r>
              <a:rPr lang="it-IT" altLang="it-IT" sz="2800" b="1" i="1" dirty="0">
                <a:solidFill>
                  <a:srgbClr val="002060"/>
                </a:solidFill>
                <a:cs typeface="Arial" panose="020B0604020202020204" pitchFamily="34" charset="0"/>
              </a:rPr>
              <a:t> tumida nel Lazio</a:t>
            </a:r>
            <a:r>
              <a:rPr lang="it-IT" altLang="it-IT" sz="2800" b="1" dirty="0">
                <a:solidFill>
                  <a:srgbClr val="002060"/>
                </a:solidFill>
                <a:cs typeface="Arial" panose="020B0604020202020204" pitchFamily="34" charset="0"/>
              </a:rPr>
              <a:t>: incontro informativo tra istituzioni e operatori del settore apistico </a:t>
            </a:r>
            <a:r>
              <a:rPr lang="it-IT" altLang="it-IT" sz="2800" b="1" i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076" name="Picture 6">
            <a:extLst>
              <a:ext uri="{FF2B5EF4-FFF2-40B4-BE49-F238E27FC236}">
                <a16:creationId xmlns:a16="http://schemas.microsoft.com/office/drawing/2014/main" id="{8EDF862D-788B-DC00-40BA-9CCA88410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924944"/>
            <a:ext cx="2273598" cy="1799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89BFB76-CC60-32B7-5668-01BA669BFCA9}"/>
              </a:ext>
            </a:extLst>
          </p:cNvPr>
          <p:cNvSpPr txBox="1"/>
          <p:nvPr/>
        </p:nvSpPr>
        <p:spPr>
          <a:xfrm>
            <a:off x="3350418" y="4951506"/>
            <a:ext cx="21551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16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Dr. Daniele </a:t>
            </a:r>
            <a:r>
              <a:rPr lang="it-IT" sz="1600" dirty="0" err="1">
                <a:solidFill>
                  <a:schemeClr val="accent2">
                    <a:lumMod val="75000"/>
                  </a:schemeClr>
                </a:solidFill>
                <a:latin typeface="+mj-lt"/>
              </a:rPr>
              <a:t>Sagrafoli</a:t>
            </a:r>
            <a:endParaRPr lang="it-IT" sz="16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16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Dr. Marco Pietropaoli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89BFB76-CC60-32B7-5668-01BA669BFCA9}"/>
              </a:ext>
            </a:extLst>
          </p:cNvPr>
          <p:cNvSpPr txBox="1"/>
          <p:nvPr/>
        </p:nvSpPr>
        <p:spPr>
          <a:xfrm>
            <a:off x="-540568" y="5763453"/>
            <a:ext cx="655320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IZSLT UOC Lazio Sud – Sede Territoriale di Latina 14/07/2026</a:t>
            </a:r>
            <a:endParaRPr lang="it-IT" sz="16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>
            <a:extLst>
              <a:ext uri="{FF2B5EF4-FFF2-40B4-BE49-F238E27FC236}">
                <a16:creationId xmlns:a16="http://schemas.microsoft.com/office/drawing/2014/main" id="{40954DE0-89DE-EC91-8BD6-4E41101B7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94" y="903288"/>
            <a:ext cx="778668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17375E"/>
                </a:solidFill>
                <a:cs typeface="Arial" panose="020B0604020202020204" pitchFamily="34" charset="0"/>
              </a:rPr>
              <a:t>Diagnosi di campo</a:t>
            </a:r>
          </a:p>
        </p:txBody>
      </p:sp>
      <p:sp>
        <p:nvSpPr>
          <p:cNvPr id="24579" name="Text Box 5">
            <a:extLst>
              <a:ext uri="{FF2B5EF4-FFF2-40B4-BE49-F238E27FC236}">
                <a16:creationId xmlns:a16="http://schemas.microsoft.com/office/drawing/2014/main" id="{6CC75379-B920-D3D6-5270-7C1903146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" y="1484313"/>
            <a:ext cx="8931721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1. Ispezione del </a:t>
            </a:r>
            <a:r>
              <a:rPr lang="it-IT" altLang="it-IT" sz="2000" dirty="0" err="1">
                <a:solidFill>
                  <a:srgbClr val="000000"/>
                </a:solidFill>
                <a:cs typeface="Arial" panose="020B0604020202020204" pitchFamily="34" charset="0"/>
              </a:rPr>
              <a:t>coprifavo</a:t>
            </a: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4CDE6E0-CBCF-4110-F261-50705542D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44" y="2031667"/>
            <a:ext cx="7759912" cy="405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73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>
            <a:extLst>
              <a:ext uri="{FF2B5EF4-FFF2-40B4-BE49-F238E27FC236}">
                <a16:creationId xmlns:a16="http://schemas.microsoft.com/office/drawing/2014/main" id="{40954DE0-89DE-EC91-8BD6-4E41101B7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94" y="903288"/>
            <a:ext cx="778668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17375E"/>
                </a:solidFill>
                <a:cs typeface="Arial" panose="020B0604020202020204" pitchFamily="34" charset="0"/>
              </a:rPr>
              <a:t>Diagnosi di campo</a:t>
            </a:r>
          </a:p>
        </p:txBody>
      </p:sp>
      <p:sp>
        <p:nvSpPr>
          <p:cNvPr id="24579" name="Text Box 5">
            <a:extLst>
              <a:ext uri="{FF2B5EF4-FFF2-40B4-BE49-F238E27FC236}">
                <a16:creationId xmlns:a16="http://schemas.microsoft.com/office/drawing/2014/main" id="{6CC75379-B920-D3D6-5270-7C1903146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" y="1484313"/>
            <a:ext cx="8931721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2. Poggiare sul </a:t>
            </a:r>
            <a:r>
              <a:rPr lang="it-IT" altLang="it-IT" sz="2000" dirty="0" err="1">
                <a:solidFill>
                  <a:srgbClr val="000000"/>
                </a:solidFill>
                <a:cs typeface="Arial" panose="020B0604020202020204" pitchFamily="34" charset="0"/>
              </a:rPr>
              <a:t>coprifavo</a:t>
            </a: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 i melari; lasciarli per c.a. un minuto e poi levarli.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8FE5729-DB90-020C-7575-0C80EE898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37" y="1916832"/>
            <a:ext cx="7810995" cy="41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191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>
            <a:extLst>
              <a:ext uri="{FF2B5EF4-FFF2-40B4-BE49-F238E27FC236}">
                <a16:creationId xmlns:a16="http://schemas.microsoft.com/office/drawing/2014/main" id="{40954DE0-89DE-EC91-8BD6-4E41101B7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94" y="903288"/>
            <a:ext cx="778668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17375E"/>
                </a:solidFill>
                <a:cs typeface="Arial" panose="020B0604020202020204" pitchFamily="34" charset="0"/>
              </a:rPr>
              <a:t>Diagnosi di campo</a:t>
            </a:r>
          </a:p>
        </p:txBody>
      </p:sp>
      <p:sp>
        <p:nvSpPr>
          <p:cNvPr id="24579" name="Text Box 5">
            <a:extLst>
              <a:ext uri="{FF2B5EF4-FFF2-40B4-BE49-F238E27FC236}">
                <a16:creationId xmlns:a16="http://schemas.microsoft.com/office/drawing/2014/main" id="{6CC75379-B920-D3D6-5270-7C1903146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" y="1484313"/>
            <a:ext cx="8931721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3. Osservare i singoli favi del nido e metterli in un’arnia vuota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8778874-42E0-38DC-1504-BAC9AFB78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36" y="1901817"/>
            <a:ext cx="9144000" cy="408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41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>
            <a:extLst>
              <a:ext uri="{FF2B5EF4-FFF2-40B4-BE49-F238E27FC236}">
                <a16:creationId xmlns:a16="http://schemas.microsoft.com/office/drawing/2014/main" id="{40954DE0-89DE-EC91-8BD6-4E41101B7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94" y="903288"/>
            <a:ext cx="778668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17375E"/>
                </a:solidFill>
                <a:cs typeface="Arial" panose="020B0604020202020204" pitchFamily="34" charset="0"/>
              </a:rPr>
              <a:t>Diagnosi di campo</a:t>
            </a:r>
          </a:p>
        </p:txBody>
      </p:sp>
      <p:sp>
        <p:nvSpPr>
          <p:cNvPr id="24579" name="Text Box 5">
            <a:extLst>
              <a:ext uri="{FF2B5EF4-FFF2-40B4-BE49-F238E27FC236}">
                <a16:creationId xmlns:a16="http://schemas.microsoft.com/office/drawing/2014/main" id="{6CC75379-B920-D3D6-5270-7C1903146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" y="1484313"/>
            <a:ext cx="4322763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3. Esaminare il fondo dell’arnia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CAD6FB7-CFBE-5293-2C6F-C76529552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93" b="16681"/>
          <a:stretch/>
        </p:blipFill>
        <p:spPr>
          <a:xfrm>
            <a:off x="0" y="2065338"/>
            <a:ext cx="9144000" cy="395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97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>
            <a:extLst>
              <a:ext uri="{FF2B5EF4-FFF2-40B4-BE49-F238E27FC236}">
                <a16:creationId xmlns:a16="http://schemas.microsoft.com/office/drawing/2014/main" id="{40954DE0-89DE-EC91-8BD6-4E41101B7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94" y="903288"/>
            <a:ext cx="778668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17375E"/>
                </a:solidFill>
                <a:cs typeface="Arial" panose="020B0604020202020204" pitchFamily="34" charset="0"/>
              </a:rPr>
              <a:t>Diagnosi di campo</a:t>
            </a:r>
          </a:p>
        </p:txBody>
      </p:sp>
      <p:sp>
        <p:nvSpPr>
          <p:cNvPr id="24579" name="Text Box 5">
            <a:extLst>
              <a:ext uri="{FF2B5EF4-FFF2-40B4-BE49-F238E27FC236}">
                <a16:creationId xmlns:a16="http://schemas.microsoft.com/office/drawing/2014/main" id="{6CC75379-B920-D3D6-5270-7C1903146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" y="1484313"/>
            <a:ext cx="4322763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3. Esaminare il fondo dell’arnia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FEE4E6B-B78F-77CF-7B73-6D3A3411C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71"/>
          <a:stretch/>
        </p:blipFill>
        <p:spPr>
          <a:xfrm>
            <a:off x="0" y="1839347"/>
            <a:ext cx="9144000" cy="425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328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>
            <a:extLst>
              <a:ext uri="{FF2B5EF4-FFF2-40B4-BE49-F238E27FC236}">
                <a16:creationId xmlns:a16="http://schemas.microsoft.com/office/drawing/2014/main" id="{40954DE0-89DE-EC91-8BD6-4E41101B7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94" y="903288"/>
            <a:ext cx="778668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17375E"/>
                </a:solidFill>
                <a:cs typeface="Arial" panose="020B0604020202020204" pitchFamily="34" charset="0"/>
              </a:rPr>
              <a:t>Diagnosi di campo</a:t>
            </a:r>
          </a:p>
        </p:txBody>
      </p:sp>
      <p:sp>
        <p:nvSpPr>
          <p:cNvPr id="24579" name="Text Box 5">
            <a:extLst>
              <a:ext uri="{FF2B5EF4-FFF2-40B4-BE49-F238E27FC236}">
                <a16:creationId xmlns:a16="http://schemas.microsoft.com/office/drawing/2014/main" id="{6CC75379-B920-D3D6-5270-7C1903146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" y="1484313"/>
            <a:ext cx="4322763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3. Esaminare il fondo dell’arnia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2E88D25-B493-2CC9-7BF7-B3CD86200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1" b="3787"/>
          <a:stretch/>
        </p:blipFill>
        <p:spPr>
          <a:xfrm>
            <a:off x="33672" y="1844824"/>
            <a:ext cx="914400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36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>
            <a:extLst>
              <a:ext uri="{FF2B5EF4-FFF2-40B4-BE49-F238E27FC236}">
                <a16:creationId xmlns:a16="http://schemas.microsoft.com/office/drawing/2014/main" id="{40954DE0-89DE-EC91-8BD6-4E41101B7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94" y="903288"/>
            <a:ext cx="778668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17375E"/>
                </a:solidFill>
                <a:cs typeface="Arial" panose="020B0604020202020204" pitchFamily="34" charset="0"/>
              </a:rPr>
              <a:t>Diagnosi di campo</a:t>
            </a:r>
          </a:p>
        </p:txBody>
      </p:sp>
      <p:sp>
        <p:nvSpPr>
          <p:cNvPr id="24579" name="Text Box 5">
            <a:extLst>
              <a:ext uri="{FF2B5EF4-FFF2-40B4-BE49-F238E27FC236}">
                <a16:creationId xmlns:a16="http://schemas.microsoft.com/office/drawing/2014/main" id="{6CC75379-B920-D3D6-5270-7C1903146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" y="1484313"/>
            <a:ext cx="8859713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4. Estrarre ed esaminare il cassettino diagnostico per ricercare resti del parassita o di sue forme larvali.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0B8337D-7909-505F-F94F-D63573818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43187" y="726647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83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ementi multimediali online 3" title="Aethina tumida in Italia - Aethina tumida in Italy">
            <a:hlinkClick r:id="" action="ppaction://media"/>
            <a:extLst>
              <a:ext uri="{FF2B5EF4-FFF2-40B4-BE49-F238E27FC236}">
                <a16:creationId xmlns:a16="http://schemas.microsoft.com/office/drawing/2014/main" id="{53AA9918-1056-DCF4-5A5D-8D53433B82E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8035" y="908720"/>
            <a:ext cx="9035965" cy="510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5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>
            <a:extLst>
              <a:ext uri="{FF2B5EF4-FFF2-40B4-BE49-F238E27FC236}">
                <a16:creationId xmlns:a16="http://schemas.microsoft.com/office/drawing/2014/main" id="{502789E2-C72D-F6B1-5FA0-B2F77DF36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8881" y="807256"/>
            <a:ext cx="418623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 i="1" dirty="0">
                <a:solidFill>
                  <a:srgbClr val="17375E"/>
                </a:solidFill>
                <a:cs typeface="Arial" panose="020B0604020202020204" pitchFamily="34" charset="0"/>
              </a:rPr>
              <a:t>A. tumida</a:t>
            </a:r>
            <a:r>
              <a:rPr lang="it-IT" altLang="it-IT" b="1" dirty="0">
                <a:solidFill>
                  <a:srgbClr val="17375E"/>
                </a:solidFill>
                <a:cs typeface="Arial" panose="020B0604020202020204" pitchFamily="34" charset="0"/>
              </a:rPr>
              <a:t>: l’adulto</a:t>
            </a:r>
          </a:p>
        </p:txBody>
      </p:sp>
      <p:sp>
        <p:nvSpPr>
          <p:cNvPr id="6147" name="Text Box 5">
            <a:extLst>
              <a:ext uri="{FF2B5EF4-FFF2-40B4-BE49-F238E27FC236}">
                <a16:creationId xmlns:a16="http://schemas.microsoft.com/office/drawing/2014/main" id="{648024A7-A952-9C39-D76E-6C72020EC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528356"/>
            <a:ext cx="8064500" cy="131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L’adulto è di forma ovale e di colore dapprima bruno-giallastro, poi marrone-rossastro nelle forme giovanili; diventano di colore nettamente nero a maturazione completata; è lungo 3,5-7 mm e largo 2-3.5 mm di larghezza.</a:t>
            </a:r>
          </a:p>
        </p:txBody>
      </p:sp>
      <p:pic>
        <p:nvPicPr>
          <p:cNvPr id="6148" name="Picture 6">
            <a:extLst>
              <a:ext uri="{FF2B5EF4-FFF2-40B4-BE49-F238E27FC236}">
                <a16:creationId xmlns:a16="http://schemas.microsoft.com/office/drawing/2014/main" id="{42FE3F08-EB3E-72DE-5CDE-993BE817D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2913063"/>
            <a:ext cx="3333750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37120AFB-1102-D31E-D80C-7AF8B3E83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336" y="5733256"/>
            <a:ext cx="1224137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 i="1" dirty="0" err="1">
                <a:solidFill>
                  <a:srgbClr val="17375E"/>
                </a:solidFill>
                <a:cs typeface="Arial" panose="020B0604020202020204" pitchFamily="34" charset="0"/>
              </a:rPr>
              <a:t>IZSVe</a:t>
            </a:r>
            <a:endParaRPr lang="it-IT" altLang="it-IT" sz="1400" b="1" dirty="0">
              <a:solidFill>
                <a:srgbClr val="17375E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>
            <a:extLst>
              <a:ext uri="{FF2B5EF4-FFF2-40B4-BE49-F238E27FC236}">
                <a16:creationId xmlns:a16="http://schemas.microsoft.com/office/drawing/2014/main" id="{D2BA2357-183C-B0AB-5909-C56F9FDC6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773238"/>
            <a:ext cx="8064500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00"/>
                </a:solidFill>
                <a:cs typeface="Arial" panose="020B0604020202020204" pitchFamily="34" charset="0"/>
              </a:rPr>
              <a:t>Le dimensioni sono piuttosto variabili ma sono comunque pari a circa 1/3 di un’ape operaia.</a:t>
            </a:r>
          </a:p>
        </p:txBody>
      </p:sp>
      <p:sp>
        <p:nvSpPr>
          <p:cNvPr id="7171" name="Text Box 5">
            <a:extLst>
              <a:ext uri="{FF2B5EF4-FFF2-40B4-BE49-F238E27FC236}">
                <a16:creationId xmlns:a16="http://schemas.microsoft.com/office/drawing/2014/main" id="{A647AB01-BA80-67A6-AB19-BE82B2A6D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2800" y="1139524"/>
            <a:ext cx="497840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 i="1" dirty="0">
                <a:solidFill>
                  <a:srgbClr val="17375E"/>
                </a:solidFill>
                <a:cs typeface="Arial" panose="020B0604020202020204" pitchFamily="34" charset="0"/>
              </a:rPr>
              <a:t>A. tumida</a:t>
            </a:r>
            <a:r>
              <a:rPr lang="it-IT" altLang="it-IT" b="1" dirty="0">
                <a:solidFill>
                  <a:srgbClr val="17375E"/>
                </a:solidFill>
                <a:cs typeface="Arial" panose="020B0604020202020204" pitchFamily="34" charset="0"/>
              </a:rPr>
              <a:t>: l’adulto</a:t>
            </a:r>
          </a:p>
        </p:txBody>
      </p:sp>
      <p:pic>
        <p:nvPicPr>
          <p:cNvPr id="7172" name="Picture 6">
            <a:extLst>
              <a:ext uri="{FF2B5EF4-FFF2-40B4-BE49-F238E27FC236}">
                <a16:creationId xmlns:a16="http://schemas.microsoft.com/office/drawing/2014/main" id="{754CD849-C306-E864-B296-2857E4BC3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850" y="2522838"/>
            <a:ext cx="4006480" cy="313840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7173" name="Picture 7">
            <a:extLst>
              <a:ext uri="{FF2B5EF4-FFF2-40B4-BE49-F238E27FC236}">
                <a16:creationId xmlns:a16="http://schemas.microsoft.com/office/drawing/2014/main" id="{5335CBFF-3C48-FDD7-C2BD-D43010327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42650" r="27950" b="29002"/>
          <a:stretch>
            <a:fillRect/>
          </a:stretch>
        </p:blipFill>
        <p:spPr bwMode="auto">
          <a:xfrm>
            <a:off x="412750" y="2895600"/>
            <a:ext cx="3609171" cy="211757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37120AFB-1102-D31E-D80C-7AF8B3E83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304" y="5707585"/>
            <a:ext cx="1224137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 i="1" dirty="0" err="1">
                <a:solidFill>
                  <a:srgbClr val="17375E"/>
                </a:solidFill>
                <a:cs typeface="Arial" panose="020B0604020202020204" pitchFamily="34" charset="0"/>
              </a:rPr>
              <a:t>IZSVe</a:t>
            </a:r>
            <a:endParaRPr lang="it-IT" altLang="it-IT" sz="1400" b="1" dirty="0">
              <a:solidFill>
                <a:srgbClr val="17375E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>
            <a:extLst>
              <a:ext uri="{FF2B5EF4-FFF2-40B4-BE49-F238E27FC236}">
                <a16:creationId xmlns:a16="http://schemas.microsoft.com/office/drawing/2014/main" id="{EC8449BB-EAE6-A80B-A275-ECBE4D35A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4" y="1217612"/>
            <a:ext cx="8500761" cy="132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Hanno la caratteristica* di:</a:t>
            </a:r>
          </a:p>
          <a:p>
            <a:pPr eaLnBrk="1" hangingPunct="1">
              <a:spcBef>
                <a:spcPct val="0"/>
              </a:spcBef>
              <a:buFont typeface="Calibri" panose="020F0502020204030204" pitchFamily="34" charset="0"/>
              <a:buChar char="-"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essere rapidissimi; - possedere antenne a forma di paletta; -  elitre corte.</a:t>
            </a:r>
          </a:p>
          <a:p>
            <a:pPr eaLnBrk="1" hangingPunct="1">
              <a:spcBef>
                <a:spcPct val="0"/>
              </a:spcBef>
              <a:buFont typeface="Calibri" panose="020F0502020204030204" pitchFamily="34" charset="0"/>
              <a:buChar char="-"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I giovani: attivi, amano la luce; a maturità avvenuta: meno attivi e preferiscono zone meno illuminate.</a:t>
            </a:r>
          </a:p>
        </p:txBody>
      </p:sp>
      <p:pic>
        <p:nvPicPr>
          <p:cNvPr id="8195" name="Picture 5">
            <a:extLst>
              <a:ext uri="{FF2B5EF4-FFF2-40B4-BE49-F238E27FC236}">
                <a16:creationId xmlns:a16="http://schemas.microsoft.com/office/drawing/2014/main" id="{62589350-6B04-B739-0A96-30A212FC4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24" y="3111502"/>
            <a:ext cx="2277753" cy="151978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196" name="Text Box 6">
            <a:extLst>
              <a:ext uri="{FF2B5EF4-FFF2-40B4-BE49-F238E27FC236}">
                <a16:creationId xmlns:a16="http://schemas.microsoft.com/office/drawing/2014/main" id="{3E61C6F3-33D8-60BC-D4AB-5AA71ADF1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768350"/>
            <a:ext cx="396240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 i="1" dirty="0">
                <a:solidFill>
                  <a:srgbClr val="17375E"/>
                </a:solidFill>
                <a:cs typeface="Arial" panose="020B0604020202020204" pitchFamily="34" charset="0"/>
              </a:rPr>
              <a:t>A. tumida</a:t>
            </a:r>
            <a:r>
              <a:rPr lang="it-IT" altLang="it-IT" b="1" dirty="0">
                <a:solidFill>
                  <a:srgbClr val="17375E"/>
                </a:solidFill>
                <a:cs typeface="Arial" panose="020B0604020202020204" pitchFamily="34" charset="0"/>
              </a:rPr>
              <a:t>: l’adulto</a:t>
            </a:r>
          </a:p>
        </p:txBody>
      </p:sp>
      <p:grpSp>
        <p:nvGrpSpPr>
          <p:cNvPr id="8198" name="Group 10">
            <a:extLst>
              <a:ext uri="{FF2B5EF4-FFF2-40B4-BE49-F238E27FC236}">
                <a16:creationId xmlns:a16="http://schemas.microsoft.com/office/drawing/2014/main" id="{EA6A5745-EA6B-19B6-EB52-7911DE6CD1CA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6911673" y="3072088"/>
            <a:ext cx="2208212" cy="1598613"/>
            <a:chOff x="4209" y="2682"/>
            <a:chExt cx="1391" cy="1007"/>
          </a:xfrm>
        </p:grpSpPr>
        <p:pic>
          <p:nvPicPr>
            <p:cNvPr id="8199" name="Picture 11">
              <a:extLst>
                <a:ext uri="{FF2B5EF4-FFF2-40B4-BE49-F238E27FC236}">
                  <a16:creationId xmlns:a16="http://schemas.microsoft.com/office/drawing/2014/main" id="{A2F6048A-6476-FD31-FAB6-99F48C82FA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9" y="2682"/>
              <a:ext cx="1391" cy="1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8200" name="Oval 12">
              <a:extLst>
                <a:ext uri="{FF2B5EF4-FFF2-40B4-BE49-F238E27FC236}">
                  <a16:creationId xmlns:a16="http://schemas.microsoft.com/office/drawing/2014/main" id="{188029B0-68AA-F7C8-D504-6F989379B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9" y="2740"/>
              <a:ext cx="663" cy="811"/>
            </a:xfrm>
            <a:prstGeom prst="ellips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" name="Rettangolo 3"/>
          <p:cNvSpPr/>
          <p:nvPr/>
        </p:nvSpPr>
        <p:spPr>
          <a:xfrm>
            <a:off x="7455370" y="5037121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1800" b="1" i="1" dirty="0">
                <a:solidFill>
                  <a:srgbClr val="17375E"/>
                </a:solidFill>
                <a:cs typeface="Arial" panose="020B0604020202020204" pitchFamily="34" charset="0"/>
              </a:rPr>
              <a:t>A. tumida</a:t>
            </a:r>
            <a:endParaRPr lang="it-IT" sz="1800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617"/>
              </p:ext>
            </p:extLst>
          </p:nvPr>
        </p:nvGraphicFramePr>
        <p:xfrm>
          <a:off x="3106760" y="2645908"/>
          <a:ext cx="3953867" cy="2635560"/>
        </p:xfrm>
        <a:graphic>
          <a:graphicData uri="http://schemas.openxmlformats.org/drawingml/2006/table">
            <a:tbl>
              <a:tblPr>
                <a:effectLst/>
                <a:tableStyleId>{5C22544A-7EE6-4342-B048-85BDC9FD1C3A}</a:tableStyleId>
              </a:tblPr>
              <a:tblGrid>
                <a:gridCol w="2801738">
                  <a:extLst>
                    <a:ext uri="{9D8B030D-6E8A-4147-A177-3AD203B41FA5}">
                      <a16:colId xmlns:a16="http://schemas.microsoft.com/office/drawing/2014/main" val="203385664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59016768"/>
                    </a:ext>
                  </a:extLst>
                </a:gridCol>
                <a:gridCol w="648073">
                  <a:extLst>
                    <a:ext uri="{9D8B030D-6E8A-4147-A177-3AD203B41FA5}">
                      <a16:colId xmlns:a16="http://schemas.microsoft.com/office/drawing/2014/main" val="932214715"/>
                    </a:ext>
                  </a:extLst>
                </a:gridCol>
              </a:tblGrid>
              <a:tr h="18624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Caratteristiche morfologiche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A. tumida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C. </a:t>
                      </a:r>
                      <a:r>
                        <a:rPr lang="it-IT" sz="1100" b="1" u="none" strike="noStrike" dirty="0" err="1">
                          <a:effectLst/>
                        </a:rPr>
                        <a:t>luteus</a:t>
                      </a:r>
                      <a:r>
                        <a:rPr lang="it-IT" sz="1100" b="1" u="none" strike="noStrike" dirty="0">
                          <a:effectLst/>
                        </a:rPr>
                        <a:t>/ C. </a:t>
                      </a:r>
                      <a:r>
                        <a:rPr lang="it-IT" sz="1100" b="1" u="none" strike="noStrike" dirty="0" err="1">
                          <a:effectLst/>
                        </a:rPr>
                        <a:t>lugubris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extLst>
                  <a:ext uri="{0D108BD9-81ED-4DB2-BD59-A6C34878D82A}">
                    <a16:rowId xmlns:a16="http://schemas.microsoft.com/office/drawing/2014/main" val="1902209447"/>
                  </a:ext>
                </a:extLst>
              </a:tr>
              <a:tr h="18624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effectLst/>
                        </a:rPr>
                        <a:t>Il campione ha il corpo diviso in 3 parti:  testa, torace, addome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extLst>
                  <a:ext uri="{0D108BD9-81ED-4DB2-BD59-A6C34878D82A}">
                    <a16:rowId xmlns:a16="http://schemas.microsoft.com/office/drawing/2014/main" val="667358570"/>
                  </a:ext>
                </a:extLst>
              </a:tr>
              <a:tr h="18624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Presenza di 3 paia di zampe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extLst>
                  <a:ext uri="{0D108BD9-81ED-4DB2-BD59-A6C34878D82A}">
                    <a16:rowId xmlns:a16="http://schemas.microsoft.com/office/drawing/2014/main" val="3148687363"/>
                  </a:ext>
                </a:extLst>
              </a:tr>
              <a:tr h="18624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Presenza di elitra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extLst>
                  <a:ext uri="{0D108BD9-81ED-4DB2-BD59-A6C34878D82A}">
                    <a16:rowId xmlns:a16="http://schemas.microsoft.com/office/drawing/2014/main" val="2722892456"/>
                  </a:ext>
                </a:extLst>
              </a:tr>
              <a:tr h="18624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Colore da rosso-bruno (rossastro) a bruno o nero.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extLst>
                  <a:ext uri="{0D108BD9-81ED-4DB2-BD59-A6C34878D82A}">
                    <a16:rowId xmlns:a16="http://schemas.microsoft.com/office/drawing/2014/main" val="3128542216"/>
                  </a:ext>
                </a:extLst>
              </a:tr>
              <a:tr h="18624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Presenza di una colorazione più chiara lungo i margini del torace e dell’addome (criterio opzionale)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extLst>
                  <a:ext uri="{0D108BD9-81ED-4DB2-BD59-A6C34878D82A}">
                    <a16:rowId xmlns:a16="http://schemas.microsoft.com/office/drawing/2014/main" val="937412246"/>
                  </a:ext>
                </a:extLst>
              </a:tr>
              <a:tr h="18624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effectLst/>
                        </a:rPr>
                        <a:t>Presenza di antenne clavate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extLst>
                  <a:ext uri="{0D108BD9-81ED-4DB2-BD59-A6C34878D82A}">
                    <a16:rowId xmlns:a16="http://schemas.microsoft.com/office/drawing/2014/main" val="3989011897"/>
                  </a:ext>
                </a:extLst>
              </a:tr>
              <a:tr h="18624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Presenza di margini laterali e caudali del pronotum appuntiti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extLst>
                  <a:ext uri="{0D108BD9-81ED-4DB2-BD59-A6C34878D82A}">
                    <a16:rowId xmlns:a16="http://schemas.microsoft.com/office/drawing/2014/main" val="2320753409"/>
                  </a:ext>
                </a:extLst>
              </a:tr>
              <a:tr h="18624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effectLst/>
                        </a:rPr>
                        <a:t>L’elitra non ricopre l’intero addome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Si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NO</a:t>
                      </a:r>
                      <a:endParaRPr lang="it-IT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12" marR="9312" marT="9312" marB="0" anchor="b"/>
                </a:tc>
                <a:extLst>
                  <a:ext uri="{0D108BD9-81ED-4DB2-BD59-A6C34878D82A}">
                    <a16:rowId xmlns:a16="http://schemas.microsoft.com/office/drawing/2014/main" val="2429403680"/>
                  </a:ext>
                </a:extLst>
              </a:tr>
            </a:tbl>
          </a:graphicData>
        </a:graphic>
      </p:graphicFrame>
      <p:sp>
        <p:nvSpPr>
          <p:cNvPr id="15" name="Text Box 4">
            <a:extLst>
              <a:ext uri="{FF2B5EF4-FFF2-40B4-BE49-F238E27FC236}">
                <a16:creationId xmlns:a16="http://schemas.microsoft.com/office/drawing/2014/main" id="{37120AFB-1102-D31E-D80C-7AF8B3E83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836" y="4496930"/>
            <a:ext cx="765066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 i="1" dirty="0" err="1">
                <a:solidFill>
                  <a:srgbClr val="17375E"/>
                </a:solidFill>
                <a:cs typeface="Arial" panose="020B0604020202020204" pitchFamily="34" charset="0"/>
              </a:rPr>
              <a:t>IZSVe</a:t>
            </a:r>
            <a:endParaRPr lang="it-IT" altLang="it-IT" sz="1400" b="1" dirty="0">
              <a:solidFill>
                <a:srgbClr val="17375E"/>
              </a:solidFill>
              <a:cs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FFAA390-C30F-DDB4-96FA-066E273DB0EA}"/>
              </a:ext>
            </a:extLst>
          </p:cNvPr>
          <p:cNvSpPr txBox="1"/>
          <p:nvPr/>
        </p:nvSpPr>
        <p:spPr>
          <a:xfrm>
            <a:off x="642615" y="3025498"/>
            <a:ext cx="21819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2000" i="1" dirty="0" err="1">
                <a:solidFill>
                  <a:schemeClr val="bg1"/>
                </a:solidFill>
                <a:cs typeface="Arial" panose="020B0604020202020204" pitchFamily="34" charset="0"/>
              </a:rPr>
              <a:t>Cychramus</a:t>
            </a:r>
            <a:r>
              <a:rPr lang="it-IT" altLang="it-IT" sz="2000" i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it-IT" altLang="it-IT" sz="2000" i="1" dirty="0" err="1">
                <a:solidFill>
                  <a:schemeClr val="bg1"/>
                </a:solidFill>
                <a:cs typeface="Arial" panose="020B0604020202020204" pitchFamily="34" charset="0"/>
              </a:rPr>
              <a:t>luteus</a:t>
            </a:r>
            <a:r>
              <a:rPr lang="it-IT" altLang="it-IT" sz="2000" i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>
            <a:extLst>
              <a:ext uri="{FF2B5EF4-FFF2-40B4-BE49-F238E27FC236}">
                <a16:creationId xmlns:a16="http://schemas.microsoft.com/office/drawing/2014/main" id="{37120AFB-1102-D31E-D80C-7AF8B3E83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4262" y="838561"/>
            <a:ext cx="4435475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 i="1" dirty="0">
                <a:solidFill>
                  <a:srgbClr val="17375E"/>
                </a:solidFill>
                <a:cs typeface="Arial" panose="020B0604020202020204" pitchFamily="34" charset="0"/>
              </a:rPr>
              <a:t>A. tumida</a:t>
            </a:r>
            <a:r>
              <a:rPr lang="it-IT" altLang="it-IT" b="1" dirty="0">
                <a:solidFill>
                  <a:srgbClr val="17375E"/>
                </a:solidFill>
                <a:cs typeface="Arial" panose="020B0604020202020204" pitchFamily="34" charset="0"/>
              </a:rPr>
              <a:t>: le uova</a:t>
            </a:r>
          </a:p>
        </p:txBody>
      </p:sp>
      <p:sp>
        <p:nvSpPr>
          <p:cNvPr id="9219" name="Text Box 5">
            <a:extLst>
              <a:ext uri="{FF2B5EF4-FFF2-40B4-BE49-F238E27FC236}">
                <a16:creationId xmlns:a16="http://schemas.microsoft.com/office/drawing/2014/main" id="{6D3E1B84-9F3E-FA9B-647C-C5CE25C68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49" y="1700808"/>
            <a:ext cx="8064500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Le uova sono di color grigio-perla. Deposte in ammassi nelle fessure degli alveari  o nei favi di covata.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Hanno dimensione di 1.5 x 0.25 mm (2/3 rispetto alle uova delle api).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Dalle uova, dopo 2-6 giorni, fuoriescono le larve.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608" y="3867106"/>
            <a:ext cx="4140781" cy="21620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37120AFB-1102-D31E-D80C-7AF8B3E83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4208" y="5724096"/>
            <a:ext cx="1224137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 i="1" dirty="0" err="1">
                <a:solidFill>
                  <a:srgbClr val="17375E"/>
                </a:solidFill>
                <a:cs typeface="Arial" panose="020B0604020202020204" pitchFamily="34" charset="0"/>
              </a:rPr>
              <a:t>IZSVe</a:t>
            </a:r>
            <a:endParaRPr lang="it-IT" altLang="it-IT" sz="1400" b="1" dirty="0">
              <a:solidFill>
                <a:srgbClr val="17375E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>
            <a:extLst>
              <a:ext uri="{FF2B5EF4-FFF2-40B4-BE49-F238E27FC236}">
                <a16:creationId xmlns:a16="http://schemas.microsoft.com/office/drawing/2014/main" id="{390F71FB-12B0-9A15-DB7B-E83165D69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063" y="1277938"/>
            <a:ext cx="8064500" cy="471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Le larve sono di color crema e posseggono tre caratteri distintivi*: 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3 paia di piccole zampe in posizione anteriore;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4 file di spicole lungo il dorso;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2 spine caudali.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* DD: </a:t>
            </a:r>
            <a:r>
              <a:rPr lang="it-IT" altLang="it-IT" sz="2000" i="1" dirty="0">
                <a:solidFill>
                  <a:srgbClr val="000000"/>
                </a:solidFill>
                <a:cs typeface="Arial" panose="020B0604020202020204" pitchFamily="34" charset="0"/>
              </a:rPr>
              <a:t>Galleria </a:t>
            </a:r>
            <a:r>
              <a:rPr lang="it-IT" altLang="it-IT" sz="2000" i="1" dirty="0" err="1">
                <a:solidFill>
                  <a:srgbClr val="000000"/>
                </a:solidFill>
                <a:cs typeface="Arial" panose="020B0604020202020204" pitchFamily="34" charset="0"/>
              </a:rPr>
              <a:t>melonella</a:t>
            </a:r>
            <a:endParaRPr lang="it-IT" altLang="it-IT" sz="2000" i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0243" name="Picture 5">
            <a:extLst>
              <a:ext uri="{FF2B5EF4-FFF2-40B4-BE49-F238E27FC236}">
                <a16:creationId xmlns:a16="http://schemas.microsoft.com/office/drawing/2014/main" id="{A435BDBF-DE32-5B3C-3D23-91DC5E3F8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3833813"/>
            <a:ext cx="2519362" cy="174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4" name="Text Box 6">
            <a:extLst>
              <a:ext uri="{FF2B5EF4-FFF2-40B4-BE49-F238E27FC236}">
                <a16:creationId xmlns:a16="http://schemas.microsoft.com/office/drawing/2014/main" id="{6349772C-0868-1339-8E01-F96DEC0A9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2212" y="752953"/>
            <a:ext cx="4219575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 i="1" dirty="0">
                <a:solidFill>
                  <a:srgbClr val="17375E"/>
                </a:solidFill>
                <a:cs typeface="Arial" panose="020B0604020202020204" pitchFamily="34" charset="0"/>
              </a:rPr>
              <a:t>A. tumida</a:t>
            </a:r>
            <a:r>
              <a:rPr lang="it-IT" altLang="it-IT" b="1" dirty="0">
                <a:solidFill>
                  <a:srgbClr val="17375E"/>
                </a:solidFill>
                <a:cs typeface="Arial" panose="020B0604020202020204" pitchFamily="34" charset="0"/>
              </a:rPr>
              <a:t>: le larve</a:t>
            </a:r>
          </a:p>
        </p:txBody>
      </p:sp>
      <p:pic>
        <p:nvPicPr>
          <p:cNvPr id="10245" name="Picture 7">
            <a:extLst>
              <a:ext uri="{FF2B5EF4-FFF2-40B4-BE49-F238E27FC236}">
                <a16:creationId xmlns:a16="http://schemas.microsoft.com/office/drawing/2014/main" id="{29F8E473-A0CC-6C11-C360-6EB3440A4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093" y="4123945"/>
            <a:ext cx="3856519" cy="1935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0246" name="Group 8">
            <a:extLst>
              <a:ext uri="{FF2B5EF4-FFF2-40B4-BE49-F238E27FC236}">
                <a16:creationId xmlns:a16="http://schemas.microsoft.com/office/drawing/2014/main" id="{78C27D41-69DB-CE60-CBDD-DC1E87D6AA00}"/>
              </a:ext>
            </a:extLst>
          </p:cNvPr>
          <p:cNvGrpSpPr>
            <a:grpSpLocks/>
          </p:cNvGrpSpPr>
          <p:nvPr/>
        </p:nvGrpSpPr>
        <p:grpSpPr bwMode="auto">
          <a:xfrm>
            <a:off x="4860033" y="2060849"/>
            <a:ext cx="3726770" cy="2168584"/>
            <a:chOff x="3300" y="1467"/>
            <a:chExt cx="2226" cy="1285"/>
          </a:xfrm>
        </p:grpSpPr>
        <p:pic>
          <p:nvPicPr>
            <p:cNvPr id="10248" name="Picture 9">
              <a:extLst>
                <a:ext uri="{FF2B5EF4-FFF2-40B4-BE49-F238E27FC236}">
                  <a16:creationId xmlns:a16="http://schemas.microsoft.com/office/drawing/2014/main" id="{496C6E49-BC9D-8A27-3F29-9877ACA7F8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0" y="1467"/>
              <a:ext cx="2226" cy="1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0249" name="Oval 10">
              <a:extLst>
                <a:ext uri="{FF2B5EF4-FFF2-40B4-BE49-F238E27FC236}">
                  <a16:creationId xmlns:a16="http://schemas.microsoft.com/office/drawing/2014/main" id="{E422B424-1173-A1F9-0819-8A3141648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6" y="1858"/>
              <a:ext cx="1502" cy="303"/>
            </a:xfrm>
            <a:prstGeom prst="ellipse">
              <a:avLst/>
            </a:prstGeom>
            <a:noFill/>
            <a:ln w="9360" cap="sq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t-IT" altLang="it-IT" sz="2400">
                <a:latin typeface="Times New Roman" panose="02020603050405020304" pitchFamily="18" charset="0"/>
              </a:endParaRPr>
            </a:p>
          </p:txBody>
        </p:sp>
      </p:grpSp>
      <p:pic>
        <p:nvPicPr>
          <p:cNvPr id="10247" name="Picture 4">
            <a:extLst>
              <a:ext uri="{FF2B5EF4-FFF2-40B4-BE49-F238E27FC236}">
                <a16:creationId xmlns:a16="http://schemas.microsoft.com/office/drawing/2014/main" id="{48F29C85-76B5-DAB5-87F8-B9757D7D5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4" y="2677850"/>
            <a:ext cx="3719711" cy="2902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37120AFB-1102-D31E-D80C-7AF8B3E83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1224" y="5871445"/>
            <a:ext cx="1224137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 i="1" dirty="0" err="1">
                <a:solidFill>
                  <a:srgbClr val="17375E"/>
                </a:solidFill>
                <a:cs typeface="Arial" panose="020B0604020202020204" pitchFamily="34" charset="0"/>
              </a:rPr>
              <a:t>IZSVe</a:t>
            </a:r>
            <a:endParaRPr lang="it-IT" altLang="it-IT" sz="1400" b="1" dirty="0">
              <a:solidFill>
                <a:srgbClr val="17375E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>
            <a:extLst>
              <a:ext uri="{FF2B5EF4-FFF2-40B4-BE49-F238E27FC236}">
                <a16:creationId xmlns:a16="http://schemas.microsoft.com/office/drawing/2014/main" id="{B79BB7AA-10F1-FC0F-2466-0398D781D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125538"/>
            <a:ext cx="806450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00"/>
                </a:solidFill>
                <a:cs typeface="Arial" panose="020B0604020202020204" pitchFamily="34" charset="0"/>
              </a:rPr>
              <a:t>Le larve scavano gallerie alimentandosi incessantemente di miele, polline e larve di api fino ad accrescimento completato.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00"/>
                </a:solidFill>
                <a:cs typeface="Arial" panose="020B0604020202020204" pitchFamily="34" charset="0"/>
              </a:rPr>
              <a:t>Le feci delle larve comportano la fermentazione del miele (sintomo tipico degli alveari parassitati).</a:t>
            </a:r>
          </a:p>
        </p:txBody>
      </p:sp>
      <p:sp>
        <p:nvSpPr>
          <p:cNvPr id="11267" name="Text Box 5">
            <a:extLst>
              <a:ext uri="{FF2B5EF4-FFF2-40B4-BE49-F238E27FC236}">
                <a16:creationId xmlns:a16="http://schemas.microsoft.com/office/drawing/2014/main" id="{3AAD0A31-3021-22FD-C22C-C876591DA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2212" y="615949"/>
            <a:ext cx="4219575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 i="1" dirty="0">
                <a:solidFill>
                  <a:srgbClr val="17375E"/>
                </a:solidFill>
                <a:cs typeface="Arial" panose="020B0604020202020204" pitchFamily="34" charset="0"/>
              </a:rPr>
              <a:t>A. tumida</a:t>
            </a:r>
            <a:r>
              <a:rPr lang="it-IT" altLang="it-IT" b="1" dirty="0">
                <a:solidFill>
                  <a:srgbClr val="17375E"/>
                </a:solidFill>
                <a:cs typeface="Arial" panose="020B0604020202020204" pitchFamily="34" charset="0"/>
              </a:rPr>
              <a:t>: le larve</a:t>
            </a: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F5271CC8-27BC-A6CC-998D-E555F0A8C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26"/>
          <a:stretch>
            <a:fillRect/>
          </a:stretch>
        </p:blipFill>
        <p:spPr bwMode="auto">
          <a:xfrm>
            <a:off x="5724128" y="2839195"/>
            <a:ext cx="3255603" cy="319027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37120AFB-1102-D31E-D80C-7AF8B3E83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5805264"/>
            <a:ext cx="1224137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 i="1" dirty="0" err="1">
                <a:solidFill>
                  <a:srgbClr val="17375E"/>
                </a:solidFill>
                <a:cs typeface="Arial" panose="020B0604020202020204" pitchFamily="34" charset="0"/>
              </a:rPr>
              <a:t>IZSVe</a:t>
            </a:r>
            <a:endParaRPr lang="it-IT" altLang="it-IT" sz="1400" b="1" dirty="0">
              <a:solidFill>
                <a:srgbClr val="17375E"/>
              </a:solidFill>
              <a:cs typeface="Arial" panose="020B060402020202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04" y="2839195"/>
            <a:ext cx="4896190" cy="31902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rcRect l="16422" t="20290" r="9076"/>
          <a:stretch/>
        </p:blipFill>
        <p:spPr>
          <a:xfrm>
            <a:off x="104231" y="1268760"/>
            <a:ext cx="8935538" cy="4680520"/>
          </a:xfrm>
          <a:prstGeom prst="rect">
            <a:avLst/>
          </a:prstGeom>
        </p:spPr>
      </p:pic>
      <p:sp>
        <p:nvSpPr>
          <p:cNvPr id="2" name="Text Box 4">
            <a:extLst>
              <a:ext uri="{FF2B5EF4-FFF2-40B4-BE49-F238E27FC236}">
                <a16:creationId xmlns:a16="http://schemas.microsoft.com/office/drawing/2014/main" id="{31E531E6-FD24-BA15-B794-5A9AB9D60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1268760"/>
            <a:ext cx="1224137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b="1" i="1" dirty="0" err="1">
                <a:solidFill>
                  <a:srgbClr val="17375E"/>
                </a:solidFill>
                <a:cs typeface="Arial" panose="020B0604020202020204" pitchFamily="34" charset="0"/>
              </a:rPr>
              <a:t>IZSVe</a:t>
            </a:r>
            <a:endParaRPr lang="it-IT" altLang="it-IT" sz="1400" b="1" dirty="0">
              <a:solidFill>
                <a:srgbClr val="17375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83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>
            <a:extLst>
              <a:ext uri="{FF2B5EF4-FFF2-40B4-BE49-F238E27FC236}">
                <a16:creationId xmlns:a16="http://schemas.microsoft.com/office/drawing/2014/main" id="{40954DE0-89DE-EC91-8BD6-4E41101B7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94" y="903288"/>
            <a:ext cx="778668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17375E"/>
                </a:solidFill>
                <a:cs typeface="Arial" panose="020B0604020202020204" pitchFamily="34" charset="0"/>
              </a:rPr>
              <a:t>Diagnosi di campo</a:t>
            </a: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B928B22F-C9E9-A115-C274-7234CD723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1628800"/>
            <a:ext cx="5400600" cy="404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3698</TotalTime>
  <Words>489</Words>
  <Application>Microsoft Office PowerPoint</Application>
  <PresentationFormat>Presentazione su schermo (4:3)</PresentationFormat>
  <Paragraphs>89</Paragraphs>
  <Slides>17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Siemens Inf. - CONSIP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Miconi</dc:creator>
  <cp:lastModifiedBy>BlefariF</cp:lastModifiedBy>
  <cp:revision>328</cp:revision>
  <cp:lastPrinted>2018-02-28T12:03:28Z</cp:lastPrinted>
  <dcterms:created xsi:type="dcterms:W3CDTF">2014-02-25T09:48:00Z</dcterms:created>
  <dcterms:modified xsi:type="dcterms:W3CDTF">2026-07-17T10:39:32Z</dcterms:modified>
</cp:coreProperties>
</file>